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Zaghouan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ZAGHOUAN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15</a:t>
            </a:r>
            <a:r>
              <a:rPr lang="fr-FR" b="1" dirty="0" smtClean="0">
                <a:solidFill>
                  <a:srgbClr val="000000"/>
                </a:solidFill>
              </a:rPr>
              <a:t>/06/2020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7" y="5729753"/>
            <a:ext cx="219803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 </a:t>
            </a:r>
            <a:r>
              <a:rPr lang="fr-FR" b="1" dirty="0" err="1" smtClean="0">
                <a:solidFill>
                  <a:srgbClr val="000000"/>
                </a:solidFill>
              </a:rPr>
              <a:t>Souheil</a:t>
            </a:r>
            <a:r>
              <a:rPr lang="fr-FR" b="1" dirty="0" smtClean="0">
                <a:solidFill>
                  <a:srgbClr val="000000"/>
                </a:solidFill>
              </a:rPr>
              <a:t> DRAOUI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5347" y="6165304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pédale poubelle des sanitaires hommes et femmes était rompue.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73499" y="5733256"/>
            <a:ext cx="42484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Le sol de la réserve était ébréché.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98"/>
          <a:stretch/>
        </p:blipFill>
        <p:spPr>
          <a:xfrm>
            <a:off x="2437495" y="1628800"/>
            <a:ext cx="4320480" cy="35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68431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Développement de givre dans le meuble froid d'exposition des produits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02465"/>
            <a:ext cx="2859782" cy="3813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66494"/>
            <a:ext cx="4379979" cy="328498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39552" y="2420888"/>
            <a:ext cx="4392488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6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68431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de deux pots de glace "Boules d'Or" dépourvus des mentions légales (DF, 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44" y="692696"/>
            <a:ext cx="4013382" cy="53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8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77355" y="6093296"/>
            <a:ext cx="684076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Les couvercles de deux pots de glace "</a:t>
            </a:r>
            <a:r>
              <a:rPr lang="fr-FR" sz="1600" b="1" dirty="0" err="1">
                <a:solidFill>
                  <a:srgbClr val="0070C0"/>
                </a:solidFill>
              </a:rPr>
              <a:t>Extasio</a:t>
            </a:r>
            <a:r>
              <a:rPr lang="fr-FR" sz="1600" b="1" dirty="0">
                <a:solidFill>
                  <a:srgbClr val="0070C0"/>
                </a:solidFill>
              </a:rPr>
              <a:t>" étaient cassés.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2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6309320"/>
            <a:ext cx="626469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Deux pots glace "</a:t>
            </a:r>
            <a:r>
              <a:rPr lang="fr-FR" sz="1600" b="1" dirty="0" err="1">
                <a:solidFill>
                  <a:srgbClr val="0070C0"/>
                </a:solidFill>
              </a:rPr>
              <a:t>Extasio</a:t>
            </a:r>
            <a:r>
              <a:rPr lang="fr-FR" sz="1600" b="1" dirty="0">
                <a:solidFill>
                  <a:srgbClr val="0070C0"/>
                </a:solidFill>
              </a:rPr>
              <a:t>" périmés depuis le 03/06/2020.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8" y="1484784"/>
            <a:ext cx="3381840" cy="4509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381840" cy="45091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148064" y="3429000"/>
            <a:ext cx="2880320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7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186790"/>
            <a:ext cx="768431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Une partie du meuble froid d'exposition des yaourts était en panne (les produits étaient vidés et un mail était envoyé pour la réparation).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49844" y="4426271"/>
            <a:ext cx="252028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Exposition de 6 yaourts à boire "</a:t>
            </a:r>
            <a:r>
              <a:rPr lang="fr-FR" sz="1600" b="1" dirty="0" err="1">
                <a:solidFill>
                  <a:srgbClr val="0070C0"/>
                </a:solidFill>
              </a:rPr>
              <a:t>danup</a:t>
            </a:r>
            <a:r>
              <a:rPr lang="fr-FR" sz="1600" b="1" dirty="0">
                <a:solidFill>
                  <a:srgbClr val="0070C0"/>
                </a:solidFill>
              </a:rPr>
              <a:t>"  retrait DLC 17/06/2020 et 2 autres yaourts "Flan" retrait DLC 15/06/2020.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6" y="3657265"/>
            <a:ext cx="2330754" cy="31076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 t="9907" r="17796" b="11804"/>
          <a:stretch/>
        </p:blipFill>
        <p:spPr>
          <a:xfrm rot="16200000">
            <a:off x="1175623" y="632690"/>
            <a:ext cx="2520280" cy="33603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6294"/>
          <a:stretch/>
        </p:blipFill>
        <p:spPr>
          <a:xfrm>
            <a:off x="4593179" y="1052736"/>
            <a:ext cx="3680072" cy="25202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14" y="3661713"/>
            <a:ext cx="2326990" cy="31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9382" y="6021288"/>
            <a:ext cx="633670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d'un yaourts "Flan" périmé depuis </a:t>
            </a:r>
            <a:r>
              <a:rPr lang="fr-FR" sz="1600" b="1" dirty="0" smtClean="0">
                <a:solidFill>
                  <a:srgbClr val="0070C0"/>
                </a:solidFill>
              </a:rPr>
              <a:t>le 12/06/2020.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32" y="1268760"/>
            <a:ext cx="3311405" cy="44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77455" y="6165304"/>
            <a:ext cx="504056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porte de la réception manquait d ’étanchéité.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6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24142</TotalTime>
  <Words>168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359</cp:revision>
  <cp:lastPrinted>2016-02-08T19:41:58Z</cp:lastPrinted>
  <dcterms:created xsi:type="dcterms:W3CDTF">2014-03-07T09:21:22Z</dcterms:created>
  <dcterms:modified xsi:type="dcterms:W3CDTF">2020-06-16T09:11:49Z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539841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