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456" r:id="rId3"/>
    <p:sldId id="457" r:id="rId4"/>
    <p:sldId id="458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Trocadéro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Trocadéro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24 Février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49690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smtClean="0">
                <a:solidFill>
                  <a:srgbClr val="000000"/>
                </a:solidFill>
              </a:rPr>
              <a:t>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93296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surgelé: présence de certains pots de glaces « </a:t>
            </a:r>
            <a:r>
              <a:rPr lang="fr-FR" b="1" dirty="0" err="1" smtClean="0">
                <a:solidFill>
                  <a:srgbClr val="0070C0"/>
                </a:solidFill>
              </a:rPr>
              <a:t>Keens</a:t>
            </a:r>
            <a:r>
              <a:rPr lang="fr-FR" b="1" dirty="0" smtClean="0">
                <a:solidFill>
                  <a:srgbClr val="0070C0"/>
                </a:solidFill>
              </a:rPr>
              <a:t> » fondus exposés au meubles.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" t="8000" r="10800" b="11150"/>
          <a:stretch/>
        </p:blipFill>
        <p:spPr>
          <a:xfrm>
            <a:off x="4067944" y="1160748"/>
            <a:ext cx="3947348" cy="482453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0" t="9051" r="20601" b="4851"/>
          <a:stretch/>
        </p:blipFill>
        <p:spPr>
          <a:xfrm>
            <a:off x="827584" y="1160748"/>
            <a:ext cx="2897883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17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300028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Manque de propreté de l’évaporateur du meuble froid.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062" y="1124744"/>
            <a:ext cx="3705876" cy="49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11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228020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Fixer et respecter les horaires d’évacuation des déchets.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88" t="11150" r="6688" b="9052"/>
          <a:stretch/>
        </p:blipFill>
        <p:spPr>
          <a:xfrm>
            <a:off x="1907704" y="1412776"/>
            <a:ext cx="5328592" cy="4308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97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39442</TotalTime>
  <Words>40</Words>
  <Application>Microsoft Office PowerPoint</Application>
  <PresentationFormat>Affichage à l'écran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653</cp:revision>
  <cp:lastPrinted>2016-02-08T19:41:58Z</cp:lastPrinted>
  <dcterms:created xsi:type="dcterms:W3CDTF">2014-03-07T09:21:22Z</dcterms:created>
  <dcterms:modified xsi:type="dcterms:W3CDTF">2020-03-05T08:23:11Z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1253102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