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502" r:id="rId3"/>
    <p:sldId id="503" r:id="rId4"/>
    <p:sldId id="504" r:id="rId5"/>
    <p:sldId id="505" r:id="rId6"/>
    <p:sldId id="506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5817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</a:t>
            </a:r>
            <a:r>
              <a:rPr lang="fr-FR" altLang="fr-FR" kern="0" dirty="0" smtClean="0"/>
              <a:t>Magasin:</a:t>
            </a:r>
            <a:r>
              <a:rPr lang="fr-FR" altLang="fr-FR" kern="0" baseline="0" dirty="0" smtClean="0"/>
              <a:t> </a:t>
            </a:r>
            <a:r>
              <a:rPr lang="fr-FR" altLang="fr-FR" kern="0" dirty="0" smtClean="0"/>
              <a:t>Salambo</a:t>
            </a:r>
            <a:endParaRPr lang="fr-FR" altLang="fr-FR" kern="0" baseline="0" dirty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11853" y="25433"/>
            <a:ext cx="2032147" cy="8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3600" b="1" dirty="0">
                <a:solidFill>
                  <a:srgbClr val="FFC000"/>
                </a:solidFill>
              </a:rPr>
              <a:t>Magasin: </a:t>
            </a:r>
            <a:r>
              <a:rPr lang="fr-FR" sz="3600" b="1" dirty="0" smtClean="0">
                <a:solidFill>
                  <a:srgbClr val="FFC000"/>
                </a:solidFill>
              </a:rPr>
              <a:t>Salambo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08</a:t>
            </a:r>
            <a:r>
              <a:rPr lang="fr-FR" sz="2000" b="1" dirty="0" smtClean="0">
                <a:solidFill>
                  <a:srgbClr val="000000"/>
                </a:solidFill>
              </a:rPr>
              <a:t>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42818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877272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Les morceaux de potiron préemballés n'étaient pas identifiés.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d'un paquet de datte "FKE" dépourvu des 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62" y="1435514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8015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17478" y="5949280"/>
            <a:ext cx="68407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PGC: Traces d'humidité sur le mur avec fuite d'eau.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2787774" cy="37170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84004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Réserve PGC: Présence de vers dans l'eau de la fuite sous une palette.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9692" y="5085184"/>
            <a:ext cx="51125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d'un paquet de HAMBURGER "El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périmé depuis </a:t>
            </a:r>
            <a:r>
              <a:rPr lang="fr-FR" b="1" dirty="0" smtClean="0">
                <a:solidFill>
                  <a:srgbClr val="0070C0"/>
                </a:solidFill>
              </a:rPr>
              <a:t>le 09/01/2020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13770" r="39045" b="28394"/>
          <a:stretch/>
        </p:blipFill>
        <p:spPr>
          <a:xfrm rot="16200000">
            <a:off x="5396961" y="371790"/>
            <a:ext cx="2520280" cy="4602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0601" r="2751" b="13251"/>
          <a:stretch/>
        </p:blipFill>
        <p:spPr>
          <a:xfrm rot="10800000">
            <a:off x="179512" y="1572598"/>
            <a:ext cx="3982094" cy="22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1316" y="6093296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</a:t>
            </a:r>
            <a:r>
              <a:rPr lang="fr-FR" b="1" dirty="0">
                <a:solidFill>
                  <a:srgbClr val="0070C0"/>
                </a:solidFill>
              </a:rPr>
              <a:t>L'</a:t>
            </a:r>
            <a:r>
              <a:rPr lang="fr-FR" b="1" dirty="0" err="1">
                <a:solidFill>
                  <a:srgbClr val="0070C0"/>
                </a:solidFill>
              </a:rPr>
              <a:t>étancheité</a:t>
            </a:r>
            <a:r>
              <a:rPr lang="fr-FR" b="1" dirty="0">
                <a:solidFill>
                  <a:srgbClr val="0070C0"/>
                </a:solidFill>
              </a:rPr>
              <a:t> de la porte de réception était manquante.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42366</TotalTime>
  <Words>90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766</cp:revision>
  <cp:lastPrinted>2016-02-08T19:41:58Z</cp:lastPrinted>
  <dcterms:created xsi:type="dcterms:W3CDTF">2014-03-07T09:21:22Z</dcterms:created>
  <dcterms:modified xsi:type="dcterms:W3CDTF">2020-06-08T14:28:27Z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829744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