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269" r:id="rId3"/>
    <p:sldId id="270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21" autoAdjust="0"/>
  </p:normalViewPr>
  <p:slideViewPr>
    <p:cSldViewPr>
      <p:cViewPr varScale="1">
        <p:scale>
          <a:sx n="64" d="100"/>
          <a:sy n="64" d="100"/>
        </p:scale>
        <p:origin x="10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28/06/2020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Sidi </a:t>
            </a:r>
            <a:r>
              <a:rPr lang="fr-FR" altLang="fr-FR" kern="0" dirty="0" err="1" smtClean="0"/>
              <a:t>Hassine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Sidi </a:t>
            </a:r>
            <a:r>
              <a:rPr lang="fr-FR" sz="3600" b="1" dirty="0" err="1" smtClean="0">
                <a:solidFill>
                  <a:srgbClr val="FFC000"/>
                </a:solidFill>
              </a:rPr>
              <a:t>Hassine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24/06/2020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032448" cy="5376598"/>
          </a:xfrm>
        </p:spPr>
      </p:pic>
      <p:sp>
        <p:nvSpPr>
          <p:cNvPr id="5" name="ZoneTexte 4"/>
          <p:cNvSpPr txBox="1"/>
          <p:nvPr/>
        </p:nvSpPr>
        <p:spPr>
          <a:xfrm>
            <a:off x="4643514" y="3573016"/>
            <a:ext cx="388892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Entreposage des produits laitiers dans leur cartons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66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066" y="1340768"/>
            <a:ext cx="4032448" cy="537659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643514" y="3573016"/>
            <a:ext cx="388892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double étiquetage de </a:t>
            </a:r>
            <a:r>
              <a:rPr lang="fr-FR" b="1" dirty="0" err="1" smtClean="0">
                <a:solidFill>
                  <a:srgbClr val="0070C0"/>
                </a:solidFill>
              </a:rPr>
              <a:t>hrous</a:t>
            </a:r>
            <a:r>
              <a:rPr lang="fr-FR" b="1" dirty="0" smtClean="0">
                <a:solidFill>
                  <a:srgbClr val="0070C0"/>
                </a:solidFill>
              </a:rPr>
              <a:t> épices et </a:t>
            </a:r>
            <a:r>
              <a:rPr lang="fr-FR" b="1" dirty="0" smtClean="0">
                <a:solidFill>
                  <a:srgbClr val="0070C0"/>
                </a:solidFill>
              </a:rPr>
              <a:t>saveurs LOT 01/2019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09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41312</TotalTime>
  <Words>31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659</cp:revision>
  <cp:lastPrinted>2016-02-08T19:41:58Z</cp:lastPrinted>
  <dcterms:created xsi:type="dcterms:W3CDTF">2014-03-07T09:21:22Z</dcterms:created>
  <dcterms:modified xsi:type="dcterms:W3CDTF">2020-06-28T09:22:47Z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1599574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