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70" r:id="rId3"/>
    <p:sldId id="371" r:id="rId4"/>
    <p:sldId id="372" r:id="rId5"/>
    <p:sldId id="373" r:id="rId6"/>
    <p:sldId id="374" r:id="rId7"/>
    <p:sldId id="375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Menzel 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=""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5202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Route Menzel Chaker-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947396" y="5769676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</a:t>
            </a:r>
            <a:r>
              <a:rPr lang="fr-FR" b="1" dirty="0" smtClean="0">
                <a:solidFill>
                  <a:srgbClr val="000000"/>
                </a:solidFill>
              </a:rPr>
              <a:t>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127" y="5746593"/>
            <a:ext cx="261481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PGC: le stockage des cartons dans le rayon n’est pas toléré. 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"/>
          <a:stretch/>
        </p:blipFill>
        <p:spPr>
          <a:xfrm>
            <a:off x="683568" y="1412776"/>
            <a:ext cx="3564396" cy="34563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"/>
          <a:stretch/>
        </p:blipFill>
        <p:spPr>
          <a:xfrm>
            <a:off x="5466111" y="1412776"/>
            <a:ext cx="2808312" cy="4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75271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156593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FLEG: absence des DF et DLC dans un paquet de dattes, le triage des éléments non-conformes est à renforcer.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" r="136"/>
          <a:stretch/>
        </p:blipFill>
        <p:spPr>
          <a:xfrm>
            <a:off x="5724128" y="1378961"/>
            <a:ext cx="1864480" cy="457098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"/>
          <a:stretch/>
        </p:blipFill>
        <p:spPr>
          <a:xfrm>
            <a:off x="1043608" y="1556792"/>
            <a:ext cx="2052196" cy="421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71382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683568" y="6237312"/>
            <a:ext cx="761231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dépassement de la date de retrait pour 3 pots de yaourts (Vitalait, Bifi)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"/>
          <a:stretch/>
        </p:blipFill>
        <p:spPr>
          <a:xfrm>
            <a:off x="4255498" y="1700808"/>
            <a:ext cx="4032448" cy="38229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" r="141"/>
          <a:stretch/>
        </p:blipFill>
        <p:spPr>
          <a:xfrm>
            <a:off x="107504" y="1700808"/>
            <a:ext cx="3056528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0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FLEG: le revêtement du meuble quatrième gamme était décollé.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" r="16"/>
          <a:stretch/>
        </p:blipFill>
        <p:spPr>
          <a:xfrm>
            <a:off x="4788024" y="1556792"/>
            <a:ext cx="4176464" cy="240805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0605" y="1223131"/>
            <a:ext cx="4575811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9530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meuble non propre, développement</a:t>
            </a:r>
            <a:r>
              <a:rPr lang="fr-FR" sz="1600" b="1" dirty="0" smtClean="0">
                <a:solidFill>
                  <a:srgbClr val="0070C0"/>
                </a:solidFill>
              </a:rPr>
              <a:t> de moisissures sur la surface du meuble.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4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09861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surgelé: présence de givre dans le meuble négatif.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propreté des cotés du meubles n’était pas suffisante.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4355976" cy="326698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4355976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12019</TotalTime>
  <Words>116</Words>
  <Application>Microsoft Office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319</cp:revision>
  <cp:lastPrinted>2016-02-08T19:41:58Z</cp:lastPrinted>
  <dcterms:created xsi:type="dcterms:W3CDTF">2014-03-07T09:21:22Z</dcterms:created>
  <dcterms:modified xsi:type="dcterms:W3CDTF">2020-03-23T10:19:52Z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481549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