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8" r:id="rId2"/>
    <p:sldId id="445" r:id="rId3"/>
    <p:sldId id="454" r:id="rId4"/>
    <p:sldId id="455" r:id="rId5"/>
    <p:sldId id="456" r:id="rId6"/>
    <p:sldId id="457" r:id="rId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22/03/2020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22/03/2020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35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04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70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7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57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Midoun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Midoun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12 Mars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Charcuterie/fromage: </a:t>
            </a:r>
            <a:r>
              <a:rPr lang="fr-FR" b="1" dirty="0" smtClean="0">
                <a:solidFill>
                  <a:srgbClr val="0070C0"/>
                </a:solidFill>
              </a:rPr>
              <a:t>3 </a:t>
            </a:r>
            <a:r>
              <a:rPr lang="fr-FR" b="1" dirty="0" smtClean="0">
                <a:solidFill>
                  <a:srgbClr val="0070C0"/>
                </a:solidFill>
              </a:rPr>
              <a:t>boudins </a:t>
            </a:r>
            <a:r>
              <a:rPr lang="fr-FR" b="1" dirty="0" smtClean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charcuterie </a:t>
            </a:r>
            <a:r>
              <a:rPr lang="fr-FR" b="1" dirty="0" smtClean="0">
                <a:solidFill>
                  <a:srgbClr val="0070C0"/>
                </a:solidFill>
              </a:rPr>
              <a:t>et </a:t>
            </a:r>
            <a:r>
              <a:rPr lang="fr-FR" b="1" dirty="0" smtClean="0">
                <a:solidFill>
                  <a:srgbClr val="0070C0"/>
                </a:solidFill>
              </a:rPr>
              <a:t>une meule de fromage (roquefort) entamés </a:t>
            </a:r>
            <a:r>
              <a:rPr lang="fr-FR" b="1" dirty="0" smtClean="0">
                <a:solidFill>
                  <a:srgbClr val="0070C0"/>
                </a:solidFill>
              </a:rPr>
              <a:t>n’étaient pas identifiés.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2790825" cy="3714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4030127" cy="30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21288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Fromage: un morceau de fromage (Pizella) dont la DLC était le 11/03/20 n’était pas retiré du rayon.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77" t="15109" r="3477" b="8647"/>
          <a:stretch/>
        </p:blipFill>
        <p:spPr>
          <a:xfrm>
            <a:off x="1979712" y="1412776"/>
            <a:ext cx="50405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093296"/>
            <a:ext cx="8064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manque du propreté du meuble d’exposition.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Ecaillement du revêtement du meuble froid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8653"/>
            <a:ext cx="3387621" cy="4509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8653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156012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FLEG: procéder au déconditionnement des cartons des kiwi.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506019" cy="46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683568" y="6156012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réparer ou remplacer le tube néon UV défaillant.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/>
          <a:stretch/>
        </p:blipFill>
        <p:spPr>
          <a:xfrm>
            <a:off x="1979712" y="1412776"/>
            <a:ext cx="4896544" cy="44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40862</TotalTime>
  <Words>96</Words>
  <Application>Microsoft Office PowerPoint</Application>
  <PresentationFormat>Affichage à l'écran (4:3)</PresentationFormat>
  <Paragraphs>15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672</cp:revision>
  <cp:lastPrinted>2016-02-08T19:41:58Z</cp:lastPrinted>
  <dcterms:created xsi:type="dcterms:W3CDTF">2014-03-07T09:21:22Z</dcterms:created>
  <dcterms:modified xsi:type="dcterms:W3CDTF">2020-03-22T11:29:29Z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18342170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