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505" r:id="rId3"/>
    <p:sldId id="506" r:id="rId4"/>
    <p:sldId id="507" r:id="rId5"/>
    <p:sldId id="508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484" autoAdjust="0"/>
  </p:normalViewPr>
  <p:slideViewPr>
    <p:cSldViewPr>
      <p:cViewPr varScale="1">
        <p:scale>
          <a:sx n="70" d="100"/>
          <a:sy n="70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03/03/2020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03/03/2020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MHAMDIA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MHAMDIA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 Février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5746030"/>
            <a:ext cx="77048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développement du givre dans le meuble négatif des produits surgelés.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rouille au niveau du même meuble.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3" t="18500" r="7476" b="4850"/>
          <a:stretch/>
        </p:blipFill>
        <p:spPr>
          <a:xfrm>
            <a:off x="255466" y="1390464"/>
            <a:ext cx="5036614" cy="331236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01"/>
          <a:stretch/>
        </p:blipFill>
        <p:spPr>
          <a:xfrm>
            <a:off x="5939297" y="1390464"/>
            <a:ext cx="2449127" cy="4092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22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093296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 PLS: des appâts libres étaient jetés derrière le meuble d’exposition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8" r="4389" b="31417"/>
          <a:stretch/>
        </p:blipFill>
        <p:spPr>
          <a:xfrm>
            <a:off x="1367644" y="1412776"/>
            <a:ext cx="6336704" cy="363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99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237312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 PGC: le revêtement mural était altéré par l’humidité.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40768"/>
            <a:ext cx="3361302" cy="448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79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093296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 Réception: la résine était décollée.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1" t="16400" r="1000" b="4851"/>
          <a:stretch/>
        </p:blipFill>
        <p:spPr>
          <a:xfrm>
            <a:off x="2915816" y="1412776"/>
            <a:ext cx="3600400" cy="415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92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42945</TotalTime>
  <Words>65</Words>
  <Application>Microsoft Office PowerPoint</Application>
  <PresentationFormat>Affichage à l'écran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771</cp:revision>
  <cp:lastPrinted>2016-02-08T19:41:58Z</cp:lastPrinted>
  <dcterms:created xsi:type="dcterms:W3CDTF">2014-03-07T09:21:22Z</dcterms:created>
  <dcterms:modified xsi:type="dcterms:W3CDTF">2020-03-03T11:13:57Z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207065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