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519" r:id="rId3"/>
    <p:sldId id="520" r:id="rId4"/>
    <p:sldId id="521" r:id="rId5"/>
    <p:sldId id="522" r:id="rId6"/>
    <p:sldId id="523" r:id="rId7"/>
    <p:sldId id="524" r:id="rId8"/>
    <p:sldId id="525" r:id="rId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484" autoAdjust="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17/06/2020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17/06/2020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907704" y="241101"/>
            <a:ext cx="5400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sz="2400" kern="0" dirty="0" smtClean="0"/>
              <a:t>Audit Magasin: EL</a:t>
            </a:r>
            <a:r>
              <a:rPr lang="fr-FR" altLang="fr-FR" sz="2400" kern="0" baseline="0" dirty="0" smtClean="0"/>
              <a:t> MANAR</a:t>
            </a:r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="" xmlns:a16="http://schemas.microsoft.com/office/drawing/2014/main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EL MANAR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11 Juin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5733256"/>
            <a:ext cx="3096344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99592" y="6309320"/>
            <a:ext cx="66967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exposition des </a:t>
            </a:r>
            <a:r>
              <a:rPr lang="fr-FR" b="1" dirty="0" smtClean="0">
                <a:solidFill>
                  <a:srgbClr val="0070C0"/>
                </a:solidFill>
              </a:rPr>
              <a:t>kiwis </a:t>
            </a:r>
            <a:r>
              <a:rPr lang="fr-FR" b="1" dirty="0" smtClean="0">
                <a:solidFill>
                  <a:srgbClr val="0070C0"/>
                </a:solidFill>
              </a:rPr>
              <a:t>et avocats dans leurs cartons.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170080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021288"/>
            <a:ext cx="81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développement de moisissures sur la surface du meuble froid des yaourts.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" b="141"/>
          <a:stretch/>
        </p:blipFill>
        <p:spPr>
          <a:xfrm>
            <a:off x="107504" y="1340768"/>
            <a:ext cx="3867526" cy="26642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"/>
          <a:stretch/>
        </p:blipFill>
        <p:spPr>
          <a:xfrm>
            <a:off x="4139952" y="2946123"/>
            <a:ext cx="4320480" cy="21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309320"/>
            <a:ext cx="817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Revêtement du sol décollé.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"/>
          <a:stretch/>
        </p:blipFill>
        <p:spPr>
          <a:xfrm>
            <a:off x="5076056" y="1556792"/>
            <a:ext cx="3098488" cy="35283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15616" y="1556792"/>
            <a:ext cx="286362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309320"/>
            <a:ext cx="817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Infiltration d’eau au niveau des revêtements muraux de la réserve.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" b="108"/>
          <a:stretch/>
        </p:blipFill>
        <p:spPr>
          <a:xfrm>
            <a:off x="4475989" y="1628800"/>
            <a:ext cx="4488499" cy="3168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/>
          <a:stretch/>
        </p:blipFill>
        <p:spPr>
          <a:xfrm>
            <a:off x="48019" y="1628800"/>
            <a:ext cx="416394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093296"/>
            <a:ext cx="8172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CF positive: jointure décollée.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Stockage des cartons des produits pour animaux dans l’armoire retour.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40152" y="1556792"/>
            <a:ext cx="2952856" cy="41764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" b="151"/>
          <a:stretch/>
        </p:blipFill>
        <p:spPr>
          <a:xfrm>
            <a:off x="179512" y="1556792"/>
            <a:ext cx="549421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309320"/>
            <a:ext cx="8172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Stockage des cartons de tomates dans la CF positive.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"/>
          <a:stretch/>
        </p:blipFill>
        <p:spPr>
          <a:xfrm>
            <a:off x="2583793" y="1340768"/>
            <a:ext cx="3939902" cy="46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165304"/>
            <a:ext cx="81369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utilisation du désinfectant du thermomètre à sonde périmé depuis 02/19.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" b="11"/>
          <a:stretch/>
        </p:blipFill>
        <p:spPr>
          <a:xfrm>
            <a:off x="755576" y="1340768"/>
            <a:ext cx="3102345" cy="47525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19552" y="1772816"/>
            <a:ext cx="365277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42225</TotalTime>
  <Words>94</Words>
  <Application>Microsoft Office PowerPoint</Application>
  <PresentationFormat>Affichage à l'écran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806</cp:revision>
  <cp:lastPrinted>2016-02-08T19:41:58Z</cp:lastPrinted>
  <dcterms:created xsi:type="dcterms:W3CDTF">2014-03-07T09:21:22Z</dcterms:created>
  <dcterms:modified xsi:type="dcterms:W3CDTF">2020-06-17T08:53:11Z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1687080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