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L’Aouina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L’Aouina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01</a:t>
            </a:r>
            <a:r>
              <a:rPr lang="fr-FR" b="1" dirty="0" smtClean="0">
                <a:solidFill>
                  <a:srgbClr val="000000"/>
                </a:solidFill>
              </a:rPr>
              <a:t>/06/2020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9041" y="5729481"/>
            <a:ext cx="219803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 </a:t>
            </a:r>
            <a:r>
              <a:rPr lang="fr-FR" b="1" dirty="0" err="1" smtClean="0">
                <a:solidFill>
                  <a:srgbClr val="000000"/>
                </a:solidFill>
              </a:rPr>
              <a:t>Souheil</a:t>
            </a:r>
            <a:r>
              <a:rPr lang="fr-FR" b="1" dirty="0" smtClean="0">
                <a:solidFill>
                  <a:srgbClr val="000000"/>
                </a:solidFill>
              </a:rPr>
              <a:t> DRAOUI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3726414" cy="49685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9122" y="6093296"/>
            <a:ext cx="3383077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Certains cassiers étaient rouillés.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81728" y="5949280"/>
            <a:ext cx="367111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Présence d'un distributeur savon endommagé dans les sanitaires.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28" y="980728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9612" y="6093296"/>
            <a:ext cx="691276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</a:t>
            </a:r>
            <a:r>
              <a:rPr lang="fr-FR" sz="1600" b="1" dirty="0">
                <a:solidFill>
                  <a:srgbClr val="0070C0"/>
                </a:solidFill>
              </a:rPr>
              <a:t>: Présence de deux lampes non fonctionnelles dans le meuble d'exposition des produits à température ambiante.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22" y="908720"/>
            <a:ext cx="3743148" cy="49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949280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FLEG</a:t>
            </a:r>
            <a:r>
              <a:rPr lang="fr-FR" sz="1600" b="1" dirty="0">
                <a:solidFill>
                  <a:srgbClr val="0070C0"/>
                </a:solidFill>
              </a:rPr>
              <a:t>: Présence de piqures de moisissures sur certains étagères et même au niveau </a:t>
            </a:r>
            <a:r>
              <a:rPr lang="fr-FR" sz="1600" b="1" dirty="0" smtClean="0">
                <a:solidFill>
                  <a:srgbClr val="0070C0"/>
                </a:solidFill>
              </a:rPr>
              <a:t>des </a:t>
            </a:r>
            <a:r>
              <a:rPr lang="fr-FR" sz="1600" b="1" dirty="0">
                <a:solidFill>
                  <a:srgbClr val="0070C0"/>
                </a:solidFill>
              </a:rPr>
              <a:t>grilles des ventilateurs </a:t>
            </a:r>
            <a:r>
              <a:rPr lang="fr-FR" sz="1600" b="1" dirty="0" smtClean="0">
                <a:solidFill>
                  <a:srgbClr val="0070C0"/>
                </a:solidFill>
              </a:rPr>
              <a:t>de l’évaporateur.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23" y="1124744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31740" y="6165304"/>
            <a:ext cx="46085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CF(+) FLEG: Le rideau </a:t>
            </a:r>
            <a:r>
              <a:rPr lang="fr-FR" sz="1600" b="1" dirty="0" smtClean="0">
                <a:solidFill>
                  <a:srgbClr val="0070C0"/>
                </a:solidFill>
              </a:rPr>
              <a:t>lanière </a:t>
            </a:r>
            <a:r>
              <a:rPr lang="fr-FR" sz="1600" b="1" dirty="0">
                <a:solidFill>
                  <a:srgbClr val="0070C0"/>
                </a:solidFill>
              </a:rPr>
              <a:t>était déchiré.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3813888" cy="508518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788671">
            <a:off x="2843808" y="2458831"/>
            <a:ext cx="2520280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4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5733256"/>
            <a:ext cx="64087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d'une barquette de jambon de bœuf fumé déchirée avec développement de moisissures sur le produit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13" y="1717697"/>
            <a:ext cx="2786038" cy="37147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7697"/>
            <a:ext cx="2786038" cy="371471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051720" y="3212976"/>
            <a:ext cx="1008112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9692" y="6021288"/>
            <a:ext cx="54726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givre dans le meuble froid d’exposition des produits surgelés.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7" y="1052736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5877272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tout un lot du produit cake "</a:t>
            </a:r>
            <a:r>
              <a:rPr lang="fr-FR" sz="1600" b="1" dirty="0" err="1">
                <a:solidFill>
                  <a:srgbClr val="0070C0"/>
                </a:solidFill>
              </a:rPr>
              <a:t>Adoro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Tornado</a:t>
            </a:r>
            <a:r>
              <a:rPr lang="fr-FR" sz="1600" b="1" dirty="0">
                <a:solidFill>
                  <a:srgbClr val="0070C0"/>
                </a:solidFill>
              </a:rPr>
              <a:t>" périmé </a:t>
            </a:r>
            <a:r>
              <a:rPr lang="fr-FR" sz="1600" b="1" dirty="0" smtClean="0">
                <a:solidFill>
                  <a:srgbClr val="0070C0"/>
                </a:solidFill>
              </a:rPr>
              <a:t>depuis le </a:t>
            </a:r>
            <a:r>
              <a:rPr lang="fr-FR" sz="1600" b="1" dirty="0">
                <a:solidFill>
                  <a:srgbClr val="0070C0"/>
                </a:solidFill>
              </a:rPr>
              <a:t>18/05/2020.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003798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1901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3795886" cy="50611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72320" y="6093296"/>
            <a:ext cx="519484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Le sol était ébréché au niveau du quai de réception.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2320" y="6093296"/>
            <a:ext cx="519484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</a:t>
            </a:r>
            <a:r>
              <a:rPr lang="fr-FR" sz="1600" b="1" dirty="0">
                <a:solidFill>
                  <a:srgbClr val="0070C0"/>
                </a:solidFill>
              </a:rPr>
              <a:t>: Présence d'une lampe d'éclairage non protégée.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63" y="908720"/>
            <a:ext cx="3792558" cy="50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7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24028</TotalTime>
  <Words>148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362</cp:revision>
  <cp:lastPrinted>2016-02-08T19:41:58Z</cp:lastPrinted>
  <dcterms:created xsi:type="dcterms:W3CDTF">2014-03-07T09:21:22Z</dcterms:created>
  <dcterms:modified xsi:type="dcterms:W3CDTF">2020-06-02T07:40:36Z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494579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