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557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742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59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58170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/>
              <a:t>Audit </a:t>
            </a:r>
            <a:r>
              <a:rPr lang="fr-FR" altLang="fr-FR" kern="0" dirty="0" smtClean="0"/>
              <a:t>Magasin</a:t>
            </a:r>
            <a:r>
              <a:rPr lang="fr-FR" altLang="fr-FR" kern="0" baseline="0" dirty="0" smtClean="0"/>
              <a:t> :</a:t>
            </a:r>
            <a:r>
              <a:rPr lang="fr-FR" altLang="fr-FR" kern="0" dirty="0" smtClean="0"/>
              <a:t>Marsa Erriadh</a:t>
            </a:r>
            <a:endParaRPr lang="fr-FR" altLang="fr-FR" kern="0" baseline="0" dirty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853" y="25433"/>
            <a:ext cx="2032147" cy="86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Magasin</a:t>
            </a:r>
            <a:r>
              <a:rPr lang="fr-FR" sz="3600" b="1" dirty="0" smtClean="0">
                <a:solidFill>
                  <a:srgbClr val="FFC000"/>
                </a:solidFill>
              </a:rPr>
              <a:t>: Marsa Erriadh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01/06/2020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63688" y="6113917"/>
            <a:ext cx="590465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Réception</a:t>
            </a:r>
            <a:r>
              <a:rPr lang="fr-FR" sz="1600" b="1" dirty="0">
                <a:solidFill>
                  <a:srgbClr val="0070C0"/>
                </a:solidFill>
              </a:rPr>
              <a:t>: Absence de l'enregistrement des paramètres de contrôle à la réception depuis mars </a:t>
            </a:r>
            <a:r>
              <a:rPr lang="fr-FR" sz="1600" b="1" dirty="0" smtClean="0">
                <a:solidFill>
                  <a:srgbClr val="0070C0"/>
                </a:solidFill>
              </a:rPr>
              <a:t>2020.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980728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63687" y="6021288"/>
            <a:ext cx="5338861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Sanitaires: Absence de distributeur savon liquide </a:t>
            </a:r>
            <a:r>
              <a:rPr lang="fr-FR" sz="1600" b="1" dirty="0" smtClean="0">
                <a:solidFill>
                  <a:srgbClr val="0070C0"/>
                </a:solidFill>
              </a:rPr>
              <a:t>et papier essuie mains dans </a:t>
            </a:r>
            <a:r>
              <a:rPr lang="fr-FR" sz="1600" b="1" dirty="0">
                <a:solidFill>
                  <a:srgbClr val="0070C0"/>
                </a:solidFill>
              </a:rPr>
              <a:t>les sanitaires des femmes.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17" y="1052736"/>
            <a:ext cx="361840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28762" y="6021288"/>
            <a:ext cx="6408711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Les pédales des poubelles au niveau de la réception et dans les sanitaire étaient rompues.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80" y="908720"/>
            <a:ext cx="37058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11760" y="5877272"/>
            <a:ext cx="446449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 </a:t>
            </a:r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Développement de givre </a:t>
            </a:r>
            <a:r>
              <a:rPr lang="fr-FR" sz="1600" b="1" dirty="0" err="1">
                <a:solidFill>
                  <a:srgbClr val="0070C0"/>
                </a:solidFill>
              </a:rPr>
              <a:t>auniveau</a:t>
            </a:r>
            <a:r>
              <a:rPr lang="fr-FR" sz="1600" b="1" dirty="0">
                <a:solidFill>
                  <a:srgbClr val="0070C0"/>
                </a:solidFill>
              </a:rPr>
              <a:t> exposition des produits surgelés et glaces.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4067944" cy="30509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27457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5778847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 </a:t>
            </a:r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Présence d'un boudin de charcuterie </a:t>
            </a:r>
            <a:r>
              <a:rPr lang="fr-FR" sz="1600" b="1" dirty="0" err="1">
                <a:solidFill>
                  <a:srgbClr val="0070C0"/>
                </a:solidFill>
              </a:rPr>
              <a:t>pepperoni</a:t>
            </a:r>
            <a:r>
              <a:rPr lang="fr-FR" sz="1600" b="1" dirty="0">
                <a:solidFill>
                  <a:srgbClr val="0070C0"/>
                </a:solidFill>
              </a:rPr>
              <a:t> " el </a:t>
            </a:r>
            <a:r>
              <a:rPr lang="fr-FR" sz="1600" b="1" dirty="0" err="1">
                <a:solidFill>
                  <a:srgbClr val="0070C0"/>
                </a:solidFill>
              </a:rPr>
              <a:t>mazraa</a:t>
            </a:r>
            <a:r>
              <a:rPr lang="fr-FR" sz="1600" b="1" dirty="0">
                <a:solidFill>
                  <a:srgbClr val="0070C0"/>
                </a:solidFill>
              </a:rPr>
              <a:t>" périmé depuis le 11/05/2020.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111810" cy="41490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5661248"/>
            <a:ext cx="698477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 </a:t>
            </a:r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La peinture des étagères d'exposition des yaourts était écaillée.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130913" cy="30981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66999" cy="31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19549" y="6093296"/>
            <a:ext cx="626469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 </a:t>
            </a:r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Absence de la vérification mensuelle du thermomètre à sonde depuis le 01/10/2019.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16400"/>
          <a:stretch/>
        </p:blipFill>
        <p:spPr>
          <a:xfrm>
            <a:off x="2127908" y="836712"/>
            <a:ext cx="4647979" cy="50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37395" y="6021288"/>
            <a:ext cx="59766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Réserve </a:t>
            </a:r>
            <a:r>
              <a:rPr lang="fr-FR" sz="1600" b="1" dirty="0">
                <a:solidFill>
                  <a:srgbClr val="0070C0"/>
                </a:solidFill>
              </a:rPr>
              <a:t>PGC: Stockage simultané des produits d'entretien avec les produits </a:t>
            </a:r>
            <a:r>
              <a:rPr lang="fr-FR" sz="1600" b="1" dirty="0" smtClean="0">
                <a:solidFill>
                  <a:srgbClr val="0070C0"/>
                </a:solidFill>
              </a:rPr>
              <a:t>alimentaires.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50404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88" y="1484783"/>
            <a:ext cx="2859783" cy="38130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2859782" cy="38130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3648" y="5661248"/>
            <a:ext cx="57606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</a:t>
            </a:r>
            <a:r>
              <a:rPr lang="fr-FR" sz="1600" b="1" dirty="0">
                <a:solidFill>
                  <a:srgbClr val="0070C0"/>
                </a:solidFill>
              </a:rPr>
              <a:t>: Présence de 3 tablettes de chocolat "</a:t>
            </a:r>
            <a:r>
              <a:rPr lang="fr-FR" sz="1600" b="1" dirty="0" err="1">
                <a:solidFill>
                  <a:srgbClr val="0070C0"/>
                </a:solidFill>
              </a:rPr>
              <a:t>Said</a:t>
            </a:r>
            <a:r>
              <a:rPr lang="fr-FR" sz="1600" b="1" dirty="0">
                <a:solidFill>
                  <a:srgbClr val="0070C0"/>
                </a:solidFill>
              </a:rPr>
              <a:t>" retrait (DLC 01/06/2020) jour de </a:t>
            </a:r>
            <a:r>
              <a:rPr lang="fr-FR" sz="1600" b="1" dirty="0" smtClean="0">
                <a:solidFill>
                  <a:srgbClr val="0070C0"/>
                </a:solidFill>
              </a:rPr>
              <a:t>l'audit.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63688" y="6165304"/>
            <a:ext cx="5338861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</a:t>
            </a:r>
            <a:r>
              <a:rPr lang="fr-FR" sz="1600" b="1" dirty="0">
                <a:solidFill>
                  <a:srgbClr val="0070C0"/>
                </a:solidFill>
              </a:rPr>
              <a:t>Développement de rouille sur certaines étagères de stockage.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36712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79712" y="5877272"/>
            <a:ext cx="5338861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</a:t>
            </a:r>
            <a:r>
              <a:rPr lang="fr-FR" sz="1600" b="1" dirty="0">
                <a:solidFill>
                  <a:srgbClr val="0070C0"/>
                </a:solidFill>
              </a:rPr>
              <a:t>: Présence de deux paquets de </a:t>
            </a:r>
            <a:r>
              <a:rPr lang="fr-FR" sz="1600" b="1" dirty="0" err="1">
                <a:solidFill>
                  <a:srgbClr val="0070C0"/>
                </a:solidFill>
              </a:rPr>
              <a:t>cornflex</a:t>
            </a:r>
            <a:r>
              <a:rPr lang="fr-FR" sz="1600" b="1" dirty="0">
                <a:solidFill>
                  <a:srgbClr val="0070C0"/>
                </a:solidFill>
              </a:rPr>
              <a:t> "Dino" périmés depuis le 19/04/2020.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5"/>
            <a:ext cx="3147814" cy="4197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4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42748</TotalTime>
  <Words>120</Words>
  <Application>Microsoft Office PowerPoint</Application>
  <PresentationFormat>Affichage à l'écran (4:3)</PresentationFormat>
  <Paragraphs>16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775</cp:revision>
  <cp:lastPrinted>2016-02-08T19:41:58Z</cp:lastPrinted>
  <dcterms:created xsi:type="dcterms:W3CDTF">2014-03-07T09:21:22Z</dcterms:created>
  <dcterms:modified xsi:type="dcterms:W3CDTF">2020-06-02T08:28:37Z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303174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