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465" r:id="rId3"/>
    <p:sldId id="466" r:id="rId4"/>
    <p:sldId id="467" r:id="rId5"/>
    <p:sldId id="468" r:id="rId6"/>
    <p:sldId id="469" r:id="rId7"/>
    <p:sldId id="470" r:id="rId8"/>
    <p:sldId id="471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05/06/2020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05/06/2020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5</a:t>
            </a:r>
            <a:r>
              <a:rPr lang="fr-FR" altLang="fr-FR" kern="0" baseline="0" dirty="0" smtClean="0"/>
              <a:t> Décembre</a:t>
            </a:r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=""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5 Décembre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03/06/2020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472671"/>
            <a:ext cx="2736304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Wissem Zanned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6309320"/>
            <a:ext cx="784887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</a:t>
            </a:r>
            <a:r>
              <a:rPr lang="fr-FR" b="1" dirty="0">
                <a:solidFill>
                  <a:srgbClr val="0070C0"/>
                </a:solidFill>
              </a:rPr>
              <a:t>retirer les boîtes de conserves </a:t>
            </a:r>
            <a:r>
              <a:rPr lang="fr-FR" b="1" dirty="0" smtClean="0">
                <a:solidFill>
                  <a:srgbClr val="0070C0"/>
                </a:solidFill>
              </a:rPr>
              <a:t>cabossées du rayon. 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44750" r="30400" b="8000"/>
          <a:stretch/>
        </p:blipFill>
        <p:spPr>
          <a:xfrm>
            <a:off x="4355976" y="1570730"/>
            <a:ext cx="3902368" cy="36584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2" t="40550" r="35598" b="8001"/>
          <a:stretch/>
        </p:blipFill>
        <p:spPr>
          <a:xfrm>
            <a:off x="899592" y="1570730"/>
            <a:ext cx="2687856" cy="36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6093296"/>
            <a:ext cx="7848872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 surgelé: développement du givre au niveau du meuble d’exposition des glaces.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3111810" cy="41490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1118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6309320"/>
            <a:ext cx="784887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Réserve: revêtement écaillé.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18" y="1276813"/>
            <a:ext cx="4117722" cy="30882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2" y="1276812"/>
            <a:ext cx="4117724" cy="308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59" y="6021288"/>
            <a:ext cx="7848872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Manque de l’étanchéité de la porte de la réception, les bas de porte installés n’étaient pas suffisantes.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b="44750"/>
          <a:stretch/>
        </p:blipFill>
        <p:spPr>
          <a:xfrm>
            <a:off x="1297923" y="1484784"/>
            <a:ext cx="6476145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5556" y="6021288"/>
            <a:ext cx="7848872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</a:t>
            </a:r>
            <a:r>
              <a:rPr lang="fr-FR" b="1" dirty="0">
                <a:solidFill>
                  <a:srgbClr val="0070C0"/>
                </a:solidFill>
              </a:rPr>
              <a:t>: les emballages de certains paquets de (Gaufrette, Saïda</a:t>
            </a:r>
            <a:r>
              <a:rPr lang="fr-FR" b="1" dirty="0" smtClean="0">
                <a:solidFill>
                  <a:srgbClr val="0070C0"/>
                </a:solidFill>
              </a:rPr>
              <a:t>) </a:t>
            </a:r>
            <a:r>
              <a:rPr lang="fr-FR" b="1" dirty="0">
                <a:solidFill>
                  <a:srgbClr val="0070C0"/>
                </a:solidFill>
              </a:rPr>
              <a:t>étaient huileux, retirer les produits non conformes du rayon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39500" r="-400" b="6950"/>
          <a:stretch/>
        </p:blipFill>
        <p:spPr>
          <a:xfrm>
            <a:off x="4499992" y="1462917"/>
            <a:ext cx="4608512" cy="272591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9550" r="1176" b="8001"/>
          <a:stretch/>
        </p:blipFill>
        <p:spPr>
          <a:xfrm>
            <a:off x="107504" y="1462917"/>
            <a:ext cx="4176464" cy="272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6309320"/>
            <a:ext cx="784887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La porte appât installée à la réserve n’était pas fixée au sol.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81" y="1484784"/>
            <a:ext cx="566462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6021288"/>
            <a:ext cx="7848872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piqures de moisissures au niveau du meuble froid d’exposition des yaourts.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05" b="11103"/>
          <a:stretch/>
        </p:blipFill>
        <p:spPr>
          <a:xfrm>
            <a:off x="2519772" y="1700808"/>
            <a:ext cx="4032448" cy="380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41405</TotalTime>
  <Words>109</Words>
  <Application>Microsoft Office PowerPoint</Application>
  <PresentationFormat>Affichage à l'écran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Dia Mechlaoui</cp:lastModifiedBy>
  <cp:revision>711</cp:revision>
  <cp:lastPrinted>2016-02-08T19:41:58Z</cp:lastPrinted>
  <dcterms:created xsi:type="dcterms:W3CDTF">2014-03-07T09:21:22Z</dcterms:created>
  <dcterms:modified xsi:type="dcterms:W3CDTF">2020-06-05T15:55:12Z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