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436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KELIBIA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Mars</a:t>
            </a:r>
            <a:r>
              <a:rPr lang="fr-FR" sz="2000" b="1" dirty="0" smtClean="0">
                <a:solidFill>
                  <a:srgbClr val="000000"/>
                </a:solidFill>
              </a:rPr>
              <a:t>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63008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7463" y="5949280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deux pots de yaourt « le brassé, Vitalait » n’étaient pas retirés du rayon, on rappelle que la date de retrait est de jour-1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"/>
          <a:stretch/>
        </p:blipFill>
        <p:spPr>
          <a:xfrm>
            <a:off x="837463" y="1340768"/>
            <a:ext cx="2736304" cy="44613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" r="148"/>
          <a:stretch/>
        </p:blipFill>
        <p:spPr>
          <a:xfrm>
            <a:off x="4788024" y="1412776"/>
            <a:ext cx="2869242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249</TotalTime>
  <Words>19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Tempus Sans ITC</vt:lpstr>
      <vt:lpstr>Wingdings</vt:lpstr>
      <vt:lpstr>Audit_CE_Beja_mai_17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Dia Mechlaoui</cp:lastModifiedBy>
  <cp:revision>29</cp:revision>
  <cp:lastPrinted>2016-02-08T19:41:58Z</cp:lastPrinted>
  <dcterms:created xsi:type="dcterms:W3CDTF">2017-06-06T21:32:19Z</dcterms:created>
  <dcterms:modified xsi:type="dcterms:W3CDTF">2020-03-07T10:07:51Z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97548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