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89" r:id="rId3"/>
    <p:sldId id="490" r:id="rId4"/>
    <p:sldId id="491" r:id="rId5"/>
    <p:sldId id="492" r:id="rId6"/>
    <p:sldId id="493" r:id="rId7"/>
    <p:sldId id="494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Fouchana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FOUCHANA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 Février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949280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un paquet de fromage « le p’tit frais » était exposé au rayon et non retiré à (j-1).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30050" r="15350" b="5900"/>
          <a:stretch/>
        </p:blipFill>
        <p:spPr>
          <a:xfrm>
            <a:off x="5220072" y="1268760"/>
            <a:ext cx="3600400" cy="296789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2" t="17451" r="6688" b="17451"/>
          <a:stretch/>
        </p:blipFill>
        <p:spPr>
          <a:xfrm>
            <a:off x="107504" y="1268760"/>
            <a:ext cx="4978408" cy="296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de givre dans le meuble négatif des produits surgelés.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56" y="1484784"/>
            <a:ext cx="5292080" cy="396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7744" y="6074132"/>
            <a:ext cx="8968989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70C0"/>
                </a:solidFill>
              </a:rPr>
              <a:t>PLS: présence de 8 pots de yaourts « dolce, vitalait</a:t>
            </a:r>
            <a:r>
              <a:rPr lang="fr-FR" sz="1400" b="1" dirty="0" smtClean="0">
                <a:solidFill>
                  <a:srgbClr val="0070C0"/>
                </a:solidFill>
              </a:rPr>
              <a:t> » périmés depuis le 12/02/19.</a:t>
            </a:r>
          </a:p>
          <a:p>
            <a:r>
              <a:rPr lang="fr-FR" sz="1400" b="1" dirty="0" smtClean="0">
                <a:solidFill>
                  <a:srgbClr val="0070C0"/>
                </a:solidFill>
              </a:rPr>
              <a:t>7 pots du même produit dont la DLC était de 19/02/20 n’étaient pas retirés du rayon à (j-1).</a:t>
            </a:r>
            <a:endParaRPr lang="fr-FR" sz="14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1" t="25850" r="3538" b="12200"/>
          <a:stretch/>
        </p:blipFill>
        <p:spPr>
          <a:xfrm>
            <a:off x="4716016" y="1308697"/>
            <a:ext cx="4752528" cy="235629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8" t="20601" r="3538" b="12201"/>
          <a:stretch/>
        </p:blipFill>
        <p:spPr>
          <a:xfrm>
            <a:off x="175011" y="1216720"/>
            <a:ext cx="4360985" cy="24482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12" t="67400" r="52588" b="12200"/>
          <a:stretch/>
        </p:blipFill>
        <p:spPr>
          <a:xfrm>
            <a:off x="971600" y="3933056"/>
            <a:ext cx="1584176" cy="19236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65" t="58685" r="47209" b="12200"/>
          <a:stretch/>
        </p:blipFill>
        <p:spPr>
          <a:xfrm>
            <a:off x="5868144" y="3841361"/>
            <a:ext cx="1913079" cy="199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une unité de cake « kwikiz, moulin d’or) était entamé et en exposition.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3" t="22700" r="10625" b="20600"/>
          <a:stretch/>
        </p:blipFill>
        <p:spPr>
          <a:xfrm>
            <a:off x="3707904" y="2132856"/>
            <a:ext cx="4368485" cy="25922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99" t="5900" r="19288" b="8001"/>
          <a:stretch/>
        </p:blipFill>
        <p:spPr>
          <a:xfrm>
            <a:off x="755576" y="1412776"/>
            <a:ext cx="2311281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95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5805264"/>
            <a:ext cx="846043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utilisation d’une palette en bois pour le stockage des sacs de sucres.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Entreposage d’une caisse de pomme de terre à même le sol.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1" b="13250"/>
          <a:stretch/>
        </p:blipFill>
        <p:spPr>
          <a:xfrm>
            <a:off x="4535996" y="1446407"/>
            <a:ext cx="3692769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15350" b="12200"/>
          <a:stretch/>
        </p:blipFill>
        <p:spPr>
          <a:xfrm>
            <a:off x="611560" y="1446407"/>
            <a:ext cx="3416098" cy="37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09320"/>
            <a:ext cx="78488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du sol au niveau du magasin était crevassé.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1412776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8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43004</TotalTime>
  <Words>86</Words>
  <Application>Microsoft Office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777</cp:revision>
  <cp:lastPrinted>2016-02-08T19:41:58Z</cp:lastPrinted>
  <dcterms:created xsi:type="dcterms:W3CDTF">2014-03-07T09:21:22Z</dcterms:created>
  <dcterms:modified xsi:type="dcterms:W3CDTF">2020-02-28T14:33:18Z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6985259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