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8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</p:sldIdLst>
  <p:sldSz cx="9144000" cy="6858000" type="screen4x3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7BF2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E446DA-82D0-43B9-BDB6-A2A285BD7805}" type="datetimeFigureOut">
              <a:rPr lang="fr-FR"/>
              <a:pPr>
                <a:defRPr/>
              </a:pPr>
              <a:t>14/06/2020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B57DDC-F6C0-4164-B0D3-B477E02F239C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29938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 txBox="1">
            <a:spLocks noChangeArrowheads="1"/>
          </p:cNvSpPr>
          <p:nvPr userDrawn="1"/>
        </p:nvSpPr>
        <p:spPr bwMode="auto">
          <a:xfrm>
            <a:off x="1692275" y="404813"/>
            <a:ext cx="5759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64" tIns="42382" rIns="84764" bIns="4238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400" b="1" dirty="0" smtClean="0">
                <a:solidFill>
                  <a:srgbClr val="3333FF"/>
                </a:solidFill>
                <a:latin typeface="Tempus Sans ITC" panose="04020404030D07020202" pitchFamily="82" charset="0"/>
              </a:rPr>
              <a:t>Audit Magasin: Ennasr 2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43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 txBox="1">
            <a:spLocks noChangeArrowheads="1"/>
          </p:cNvSpPr>
          <p:nvPr userDrawn="1"/>
        </p:nvSpPr>
        <p:spPr bwMode="auto">
          <a:xfrm>
            <a:off x="1692275" y="260350"/>
            <a:ext cx="5759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764" tIns="42382" rIns="84764" bIns="42382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2400" b="1" dirty="0" smtClean="0">
                <a:solidFill>
                  <a:srgbClr val="3333FF"/>
                </a:solidFill>
                <a:latin typeface="Tempus Sans ITC" panose="04020404030D07020202" pitchFamily="82" charset="0"/>
              </a:rPr>
              <a:t>Audit Magasin: Ennasr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77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611188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fr-FR" b="1" dirty="0" smtClean="0">
              <a:latin typeface="Century Gothic" panose="020B0502020202020204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fr-FR" b="1" dirty="0" smtClean="0">
              <a:latin typeface="Century Gothic" panose="020B0502020202020204" pitchFamily="34" charset="0"/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8532813" y="188913"/>
            <a:ext cx="312737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fr-FR" altLang="fr-FR" b="1" dirty="0" smtClean="0">
              <a:latin typeface="Century Gothic" panose="020B0502020202020204" pitchFamily="34" charset="0"/>
            </a:endParaRPr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21625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pic>
        <p:nvPicPr>
          <p:cNvPr id="1030" name="Picture 23" descr="LOGO_QL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051050" y="260350"/>
            <a:ext cx="5113338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Audit Magasin: Ennasr 2</a:t>
            </a:r>
          </a:p>
        </p:txBody>
      </p:sp>
      <p:sp>
        <p:nvSpPr>
          <p:cNvPr id="1033" name="AutoShape 11" descr="Résultat de recherche d'images pour &quot;carrefour express&quot;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fr-FR" dirty="0" smtClean="0"/>
          </a:p>
        </p:txBody>
      </p:sp>
      <p:pic>
        <p:nvPicPr>
          <p:cNvPr id="1034" name="Imag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-1588"/>
            <a:ext cx="1238250" cy="93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088" y="2420938"/>
            <a:ext cx="7489825" cy="194468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rgbClr val="FFC000"/>
                </a:solidFill>
              </a:rPr>
              <a:t>Audit Carrefour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rgbClr val="FFC000"/>
                </a:solidFill>
              </a:rPr>
              <a:t>Magasin: Ennasr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0150" y="5934075"/>
            <a:ext cx="1433513" cy="49371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0000"/>
                </a:solidFill>
              </a:rPr>
              <a:t>11/06/2020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525" y="5934075"/>
            <a:ext cx="2373313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000000"/>
                </a:solidFill>
              </a:rPr>
              <a:t>M Dhia MECHLAOUI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4"/>
          <p:cNvSpPr txBox="1">
            <a:spLocks noChangeArrowheads="1"/>
          </p:cNvSpPr>
          <p:nvPr/>
        </p:nvSpPr>
        <p:spPr bwMode="auto">
          <a:xfrm>
            <a:off x="207963" y="6021388"/>
            <a:ext cx="8856662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PLS: l’espace derrière les meubles d’exposition positifs n’était pas propre.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Constatation d’une araignée derrière le meuble froid.</a:t>
            </a:r>
          </a:p>
        </p:txBody>
      </p:sp>
      <p:pic>
        <p:nvPicPr>
          <p:cNvPr id="14339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341438"/>
            <a:ext cx="289718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895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275" y="1844675"/>
            <a:ext cx="27717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H="1">
            <a:off x="7451725" y="1341438"/>
            <a:ext cx="360363" cy="1366837"/>
          </a:xfrm>
          <a:prstGeom prst="straightConnector1">
            <a:avLst/>
          </a:prstGeom>
          <a:ln w="57150">
            <a:solidFill>
              <a:srgbClr val="F7BF2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4"/>
          <p:cNvSpPr txBox="1">
            <a:spLocks noChangeArrowheads="1"/>
          </p:cNvSpPr>
          <p:nvPr/>
        </p:nvSpPr>
        <p:spPr bwMode="auto">
          <a:xfrm>
            <a:off x="755650" y="6308725"/>
            <a:ext cx="76327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PLS: revêtement écaillé.</a:t>
            </a:r>
          </a:p>
        </p:txBody>
      </p:sp>
      <p:pic>
        <p:nvPicPr>
          <p:cNvPr id="1536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4224338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3960812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oneTexte 4"/>
          <p:cNvSpPr txBox="1">
            <a:spLocks noChangeArrowheads="1"/>
          </p:cNvSpPr>
          <p:nvPr/>
        </p:nvSpPr>
        <p:spPr bwMode="auto">
          <a:xfrm>
            <a:off x="755650" y="6308725"/>
            <a:ext cx="76327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PGC</a:t>
            </a: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: entreposage des paquets de sel à même le sol.</a:t>
            </a:r>
          </a:p>
        </p:txBody>
      </p:sp>
      <p:pic>
        <p:nvPicPr>
          <p:cNvPr id="1638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19250"/>
            <a:ext cx="604837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oneTexte 4"/>
          <p:cNvSpPr txBox="1">
            <a:spLocks noChangeArrowheads="1"/>
          </p:cNvSpPr>
          <p:nvPr/>
        </p:nvSpPr>
        <p:spPr bwMode="auto">
          <a:xfrm>
            <a:off x="755650" y="6308725"/>
            <a:ext cx="76327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Réserve: infiltration d’eau.</a:t>
            </a:r>
          </a:p>
        </p:txBody>
      </p:sp>
      <p:pic>
        <p:nvPicPr>
          <p:cNvPr id="1741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1484313"/>
            <a:ext cx="32734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484313"/>
            <a:ext cx="3273425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2195513" y="2565400"/>
            <a:ext cx="73025" cy="133191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H="1" flipV="1">
            <a:off x="6697663" y="3667125"/>
            <a:ext cx="1655762" cy="120173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4"/>
          <p:cNvSpPr txBox="1">
            <a:spLocks noChangeArrowheads="1"/>
          </p:cNvSpPr>
          <p:nvPr/>
        </p:nvSpPr>
        <p:spPr bwMode="auto">
          <a:xfrm>
            <a:off x="755650" y="5934075"/>
            <a:ext cx="7632700" cy="6477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Réserve: carreaux de carrelage endommagés.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La plaque en aluminium était décollée.</a:t>
            </a:r>
          </a:p>
        </p:txBody>
      </p:sp>
      <p:pic>
        <p:nvPicPr>
          <p:cNvPr id="18435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73200"/>
            <a:ext cx="360045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73200"/>
            <a:ext cx="49323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4"/>
          <p:cNvSpPr txBox="1">
            <a:spLocks noChangeArrowheads="1"/>
          </p:cNvSpPr>
          <p:nvPr/>
        </p:nvSpPr>
        <p:spPr bwMode="auto">
          <a:xfrm>
            <a:off x="755650" y="6021388"/>
            <a:ext cx="763270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FLEG: entreposage des caisses de champignons en barquettes au sol.</a:t>
            </a:r>
          </a:p>
        </p:txBody>
      </p:sp>
      <p:pic>
        <p:nvPicPr>
          <p:cNvPr id="614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33115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oneTexte 4"/>
          <p:cNvSpPr txBox="1">
            <a:spLocks noChangeArrowheads="1"/>
          </p:cNvSpPr>
          <p:nvPr/>
        </p:nvSpPr>
        <p:spPr bwMode="auto">
          <a:xfrm>
            <a:off x="755650" y="6308725"/>
            <a:ext cx="76327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FLEG: La (Gnawiya, Gombo) exposée n’était pas balisée. </a:t>
            </a:r>
          </a:p>
        </p:txBody>
      </p:sp>
      <p:pic>
        <p:nvPicPr>
          <p:cNvPr id="717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1700213"/>
            <a:ext cx="42068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oneTexte 4"/>
          <p:cNvSpPr txBox="1">
            <a:spLocks noChangeArrowheads="1"/>
          </p:cNvSpPr>
          <p:nvPr/>
        </p:nvSpPr>
        <p:spPr bwMode="auto">
          <a:xfrm>
            <a:off x="755650" y="6308725"/>
            <a:ext cx="76327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FLEG: pédale de la poubelle rompue.</a:t>
            </a:r>
          </a:p>
        </p:txBody>
      </p:sp>
      <p:pic>
        <p:nvPicPr>
          <p:cNvPr id="8195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557338"/>
            <a:ext cx="32194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oneTexte 4"/>
          <p:cNvSpPr txBox="1">
            <a:spLocks noChangeArrowheads="1"/>
          </p:cNvSpPr>
          <p:nvPr/>
        </p:nvSpPr>
        <p:spPr bwMode="auto">
          <a:xfrm>
            <a:off x="755650" y="6308725"/>
            <a:ext cx="76327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FLEG: morceau de potiron non retiré du rayon.</a:t>
            </a:r>
          </a:p>
        </p:txBody>
      </p:sp>
      <p:pic>
        <p:nvPicPr>
          <p:cNvPr id="9219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32194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1412875"/>
            <a:ext cx="4089400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6948488" y="3500438"/>
            <a:ext cx="1079500" cy="86518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oneTexte 4"/>
          <p:cNvSpPr txBox="1">
            <a:spLocks noChangeArrowheads="1"/>
          </p:cNvSpPr>
          <p:nvPr/>
        </p:nvSpPr>
        <p:spPr bwMode="auto">
          <a:xfrm>
            <a:off x="1676400" y="6167438"/>
            <a:ext cx="6329363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Meuble 4éme gamme: développement de moisissures.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Exposition des avocats dans un carton.</a:t>
            </a:r>
          </a:p>
        </p:txBody>
      </p:sp>
      <p:pic>
        <p:nvPicPr>
          <p:cNvPr id="1024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1571625"/>
            <a:ext cx="297815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3527425" cy="470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>
            <a:off x="2232025" y="2492375"/>
            <a:ext cx="468313" cy="93662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539750" y="3692525"/>
            <a:ext cx="1152525" cy="168275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oneTexte 4"/>
          <p:cNvSpPr txBox="1">
            <a:spLocks noChangeArrowheads="1"/>
          </p:cNvSpPr>
          <p:nvPr/>
        </p:nvSpPr>
        <p:spPr bwMode="auto">
          <a:xfrm>
            <a:off x="755650" y="6308725"/>
            <a:ext cx="76327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FLEG: la cornière du présentoir était endommagée.</a:t>
            </a:r>
          </a:p>
        </p:txBody>
      </p:sp>
      <p:pic>
        <p:nvPicPr>
          <p:cNvPr id="11267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1484313"/>
            <a:ext cx="332740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H="1">
            <a:off x="5076825" y="2997200"/>
            <a:ext cx="790575" cy="936625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4"/>
          <p:cNvSpPr txBox="1">
            <a:spLocks noChangeArrowheads="1"/>
          </p:cNvSpPr>
          <p:nvPr/>
        </p:nvSpPr>
        <p:spPr bwMode="auto">
          <a:xfrm>
            <a:off x="827088" y="6092825"/>
            <a:ext cx="76327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PLS: entreposage d’un flacon d’insecticide (DIPTOX) sur le meuble surgelé avec des produits (casse).</a:t>
            </a:r>
          </a:p>
        </p:txBody>
      </p:sp>
      <p:pic>
        <p:nvPicPr>
          <p:cNvPr id="12291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377950"/>
            <a:ext cx="292893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77950"/>
            <a:ext cx="34559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4"/>
          <p:cNvSpPr txBox="1">
            <a:spLocks noChangeArrowheads="1"/>
          </p:cNvSpPr>
          <p:nvPr/>
        </p:nvSpPr>
        <p:spPr bwMode="auto">
          <a:xfrm>
            <a:off x="755650" y="6308725"/>
            <a:ext cx="76327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9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1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fr-FR" altLang="fr-FR" sz="1800" b="1" dirty="0">
                <a:solidFill>
                  <a:srgbClr val="0070C0"/>
                </a:solidFill>
                <a:latin typeface="Arial" panose="020B0604020202020204" pitchFamily="34" charset="0"/>
              </a:rPr>
              <a:t>Meuble surgelé (PLS): présence de givre.</a:t>
            </a:r>
          </a:p>
        </p:txBody>
      </p:sp>
      <p:pic>
        <p:nvPicPr>
          <p:cNvPr id="13315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1628775"/>
            <a:ext cx="514667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17340</TotalTime>
  <Words>161</Words>
  <Application>Microsoft Office PowerPoint</Application>
  <PresentationFormat>Affichage à l'écran (4:3)</PresentationFormat>
  <Paragraphs>20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329</cp:revision>
  <cp:lastPrinted>2016-02-08T19:41:58Z</cp:lastPrinted>
  <dcterms:created xsi:type="dcterms:W3CDTF">2014-03-07T09:21:22Z</dcterms:created>
  <dcterms:modified xsi:type="dcterms:W3CDTF">2020-06-14T16:56:08Z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0008003e0e0000000000010282210207f7000400038000</vt:lpwstr>
  </property>
</Properties>
</file>