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6"/>
  </p:notesMasterIdLst>
  <p:handoutMasterIdLst>
    <p:handoutMasterId r:id="rId17"/>
  </p:handout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13/06/2020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13/06/2020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Ennaser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Ennaser</a:t>
            </a:r>
            <a:r>
              <a:rPr lang="fr-FR" altLang="fr-FR" kern="0" baseline="0" dirty="0" smtClean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Ennaser </a:t>
            </a:r>
            <a:r>
              <a:rPr lang="fr-FR" sz="3600" b="1" dirty="0">
                <a:solidFill>
                  <a:srgbClr val="FFC000"/>
                </a:solidFill>
              </a:rPr>
              <a:t>1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1708" y="5801489"/>
            <a:ext cx="1598516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 09 Juin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1516" y="5801489"/>
            <a:ext cx="2444900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4"/>
          <p:cNvSpPr txBox="1">
            <a:spLocks noChangeArrowheads="1"/>
          </p:cNvSpPr>
          <p:nvPr/>
        </p:nvSpPr>
        <p:spPr bwMode="auto">
          <a:xfrm>
            <a:off x="684213" y="6237288"/>
            <a:ext cx="79359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Propreté manquante du monte-charges</a:t>
            </a:r>
          </a:p>
        </p:txBody>
      </p:sp>
      <p:pic>
        <p:nvPicPr>
          <p:cNvPr id="14339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28416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28416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6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4"/>
          <p:cNvSpPr txBox="1">
            <a:spLocks noChangeArrowheads="1"/>
          </p:cNvSpPr>
          <p:nvPr/>
        </p:nvSpPr>
        <p:spPr bwMode="auto">
          <a:xfrm>
            <a:off x="684213" y="6237288"/>
            <a:ext cx="79359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CF positive: le revêtement de la CF était décollé et rouillé.</a:t>
            </a:r>
          </a:p>
        </p:txBody>
      </p:sp>
      <p:pic>
        <p:nvPicPr>
          <p:cNvPr id="1536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388" y="1628775"/>
            <a:ext cx="409098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1628775"/>
            <a:ext cx="40925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4"/>
          <p:cNvSpPr txBox="1">
            <a:spLocks noChangeArrowheads="1"/>
          </p:cNvSpPr>
          <p:nvPr/>
        </p:nvSpPr>
        <p:spPr bwMode="auto">
          <a:xfrm>
            <a:off x="684213" y="6237288"/>
            <a:ext cx="79359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Etanchéité manquante de la porte de réception</a:t>
            </a:r>
          </a:p>
        </p:txBody>
      </p:sp>
      <p:pic>
        <p:nvPicPr>
          <p:cNvPr id="1638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39243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00" y="1201738"/>
            <a:ext cx="475773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/>
          <p:cNvSpPr txBox="1">
            <a:spLocks noChangeArrowheads="1"/>
          </p:cNvSpPr>
          <p:nvPr/>
        </p:nvSpPr>
        <p:spPr bwMode="auto">
          <a:xfrm>
            <a:off x="684213" y="6237288"/>
            <a:ext cx="79359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Réserve: Sol ébréché et décollée.</a:t>
            </a:r>
          </a:p>
        </p:txBody>
      </p:sp>
      <p:pic>
        <p:nvPicPr>
          <p:cNvPr id="1741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3084513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2451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4"/>
          <p:cNvSpPr txBox="1">
            <a:spLocks noChangeArrowheads="1"/>
          </p:cNvSpPr>
          <p:nvPr/>
        </p:nvSpPr>
        <p:spPr bwMode="auto">
          <a:xfrm>
            <a:off x="684213" y="6092825"/>
            <a:ext cx="7935912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FLEG: Stockage des fruits avec les produits PLS et terminal de cuisson.</a:t>
            </a:r>
          </a:p>
        </p:txBody>
      </p:sp>
      <p:pic>
        <p:nvPicPr>
          <p:cNvPr id="614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4017962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4463"/>
            <a:ext cx="36131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8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4"/>
          <p:cNvSpPr txBox="1">
            <a:spLocks noChangeArrowheads="1"/>
          </p:cNvSpPr>
          <p:nvPr/>
        </p:nvSpPr>
        <p:spPr bwMode="auto">
          <a:xfrm>
            <a:off x="684213" y="6237288"/>
            <a:ext cx="79359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FLEG: Exposition des avocats dans leur carton</a:t>
            </a:r>
          </a:p>
        </p:txBody>
      </p:sp>
      <p:pic>
        <p:nvPicPr>
          <p:cNvPr id="7171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325" y="1628775"/>
            <a:ext cx="588168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1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4"/>
          <p:cNvSpPr txBox="1">
            <a:spLocks noChangeArrowheads="1"/>
          </p:cNvSpPr>
          <p:nvPr/>
        </p:nvSpPr>
        <p:spPr bwMode="auto">
          <a:xfrm>
            <a:off x="3924300" y="2492375"/>
            <a:ext cx="4346575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FLEG: Développement de moisissures sur un paquet de dattes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L’état de l’emballage n’était pas présentable.  </a:t>
            </a:r>
          </a:p>
        </p:txBody>
      </p:sp>
      <p:pic>
        <p:nvPicPr>
          <p:cNvPr id="819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036887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2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4"/>
          <p:cNvSpPr txBox="1">
            <a:spLocks noChangeArrowheads="1"/>
          </p:cNvSpPr>
          <p:nvPr/>
        </p:nvSpPr>
        <p:spPr bwMode="auto">
          <a:xfrm>
            <a:off x="684213" y="6092825"/>
            <a:ext cx="6551612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PLS: cornière du meuble surgelé décollée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Couvercle souillé</a:t>
            </a:r>
          </a:p>
        </p:txBody>
      </p:sp>
      <p:pic>
        <p:nvPicPr>
          <p:cNvPr id="9219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179513"/>
            <a:ext cx="23764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2903537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3019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>
            <a:off x="7092950" y="2673350"/>
            <a:ext cx="1008063" cy="5397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4211638" y="4941888"/>
            <a:ext cx="1008062" cy="5397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2105025" y="3933825"/>
            <a:ext cx="1008063" cy="5397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4"/>
          <p:cNvSpPr txBox="1">
            <a:spLocks noChangeArrowheads="1"/>
          </p:cNvSpPr>
          <p:nvPr/>
        </p:nvSpPr>
        <p:spPr bwMode="auto">
          <a:xfrm>
            <a:off x="611188" y="6021388"/>
            <a:ext cx="7935912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PLS (libre service): le fournisseur exige une T° de stockage de 4°C, le meuble était à une T° de 9</a:t>
            </a: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°C</a:t>
            </a: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0243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1019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475" y="1628775"/>
            <a:ext cx="44386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7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4"/>
          <p:cNvSpPr txBox="1">
            <a:spLocks noChangeArrowheads="1"/>
          </p:cNvSpPr>
          <p:nvPr/>
        </p:nvSpPr>
        <p:spPr bwMode="auto">
          <a:xfrm>
            <a:off x="684213" y="6237288"/>
            <a:ext cx="79359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PGC: Coin des crèmes pâtissières exposés non propre.</a:t>
            </a:r>
          </a:p>
        </p:txBody>
      </p:sp>
      <p:pic>
        <p:nvPicPr>
          <p:cNvPr id="11267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9550" y="1341438"/>
            <a:ext cx="38052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8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4"/>
          <p:cNvSpPr txBox="1">
            <a:spLocks noChangeArrowheads="1"/>
          </p:cNvSpPr>
          <p:nvPr/>
        </p:nvSpPr>
        <p:spPr bwMode="auto">
          <a:xfrm>
            <a:off x="684213" y="6094413"/>
            <a:ext cx="7935912" cy="647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PGC: Les emballages de certains paquets de (gaufrettes, Saida) étaient huileux.  </a:t>
            </a:r>
          </a:p>
        </p:txBody>
      </p:sp>
      <p:pic>
        <p:nvPicPr>
          <p:cNvPr id="1229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557338"/>
            <a:ext cx="57419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4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4"/>
          <p:cNvSpPr txBox="1">
            <a:spLocks noChangeArrowheads="1"/>
          </p:cNvSpPr>
          <p:nvPr/>
        </p:nvSpPr>
        <p:spPr bwMode="auto">
          <a:xfrm>
            <a:off x="684213" y="6237288"/>
            <a:ext cx="79359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PGC: présence d’une araignée prés d’un meuble d’exposition.</a:t>
            </a:r>
          </a:p>
        </p:txBody>
      </p:sp>
      <p:pic>
        <p:nvPicPr>
          <p:cNvPr id="13315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76555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2959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12881</TotalTime>
  <Words>155</Words>
  <Application>Microsoft Office PowerPoint</Application>
  <PresentationFormat>Affichage à l'écran (4:3)</PresentationFormat>
  <Paragraphs>19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358</cp:revision>
  <cp:lastPrinted>2016-02-08T19:41:58Z</cp:lastPrinted>
  <dcterms:created xsi:type="dcterms:W3CDTF">2014-03-07T09:21:22Z</dcterms:created>
  <dcterms:modified xsi:type="dcterms:W3CDTF">2020-06-13T16:35:27Z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556989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