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353" r:id="rId3"/>
    <p:sldId id="363" r:id="rId4"/>
    <p:sldId id="354" r:id="rId5"/>
    <p:sldId id="355" r:id="rId6"/>
    <p:sldId id="356" r:id="rId7"/>
    <p:sldId id="357" r:id="rId8"/>
    <p:sldId id="358" r:id="rId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20/06/2020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20/06/2020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YESMINET</a:t>
            </a:r>
            <a:endParaRPr lang="fr-FR" altLang="fr-FR" kern="0" baseline="0" dirty="0" smtClean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59824" y="-26194"/>
            <a:ext cx="1584176" cy="10969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5.wdp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Yasminette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6353" y="5756523"/>
            <a:ext cx="1576072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16/06/2020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2998" y="5756523"/>
            <a:ext cx="2614818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Dhia MECHLAOUI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165304"/>
            <a:ext cx="770485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FLEG: l’étiquette UHD des portions de pastèque crymson ne contiennent pas la date de fin de consommation.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556792"/>
            <a:ext cx="4142926" cy="28803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1712" y="1553701"/>
            <a:ext cx="413907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5877272"/>
            <a:ext cx="7704856" cy="86177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FLEG: Non-conformité </a:t>
            </a:r>
            <a:r>
              <a:rPr lang="fr-FR" sz="1600" b="1" dirty="0">
                <a:solidFill>
                  <a:srgbClr val="0070C0"/>
                </a:solidFill>
              </a:rPr>
              <a:t>de la température de stockage du meuble quatrième gamme.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Températures  affichées et mesurées: 14°C.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644008" y="1484784"/>
            <a:ext cx="4096768" cy="35115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5" y="1484784"/>
            <a:ext cx="414793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5877272"/>
            <a:ext cx="7704856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l’afficheur du meuble (beurre) était défaillant.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Hausse de la T° de stockage du meuble des yaourts, (Températures affichées et mesurées étaient à 14°C).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536" y="1196752"/>
            <a:ext cx="3448035" cy="42484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196752"/>
            <a:ext cx="4453999" cy="431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258798"/>
            <a:ext cx="770485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PGC: </a:t>
            </a:r>
            <a:r>
              <a:rPr lang="fr-FR" sz="1600" b="1" dirty="0">
                <a:solidFill>
                  <a:srgbClr val="0070C0"/>
                </a:solidFill>
              </a:rPr>
              <a:t>les boîtes de conserve cabossées sont à retirer.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1340768"/>
            <a:ext cx="3078742" cy="26642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2276872"/>
            <a:ext cx="2554710" cy="25547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68" y="1340768"/>
            <a:ext cx="2745540" cy="246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93296"/>
            <a:ext cx="770485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Propreté du montes charges insatisfaisante, colmater </a:t>
            </a:r>
            <a:r>
              <a:rPr lang="fr-FR" sz="1600" b="1" dirty="0">
                <a:solidFill>
                  <a:srgbClr val="0070C0"/>
                </a:solidFill>
              </a:rPr>
              <a:t>l’ouverture à l'intérieur du monte-charges</a:t>
            </a:r>
            <a:r>
              <a:rPr lang="fr-FR" sz="1600" b="1" dirty="0" smtClean="0">
                <a:solidFill>
                  <a:srgbClr val="0070C0"/>
                </a:solidFill>
              </a:rPr>
              <a:t>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1556792"/>
            <a:ext cx="3600400" cy="3429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55679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258798"/>
            <a:ext cx="770485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Réserve: colmater les deux ouvertures au plafond.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069" y="1412775"/>
            <a:ext cx="3507854" cy="4677139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>
            <a:off x="3275856" y="3861048"/>
            <a:ext cx="576064" cy="79208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4355976" y="3861048"/>
            <a:ext cx="1080120" cy="43373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2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93296"/>
            <a:ext cx="770485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Réserve: entreposage des sacs de sucre sur des palettes en bois, sol souillé par le sucre déversé.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932" y="1412776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23885</TotalTime>
  <Words>133</Words>
  <Application>Microsoft Office PowerPoint</Application>
  <PresentationFormat>Affichage à l'écran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Dia Mechlaoui</cp:lastModifiedBy>
  <cp:revision>357</cp:revision>
  <cp:lastPrinted>2016-02-08T19:41:58Z</cp:lastPrinted>
  <dcterms:created xsi:type="dcterms:W3CDTF">2014-03-07T09:21:22Z</dcterms:created>
  <dcterms:modified xsi:type="dcterms:W3CDTF">2020-06-20T13:09:48Z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10967009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