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50" r:id="rId3"/>
    <p:sldId id="451" r:id="rId4"/>
    <p:sldId id="452" r:id="rId5"/>
    <p:sldId id="453" r:id="rId6"/>
    <p:sldId id="454" r:id="rId7"/>
    <p:sldId id="455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sz="2600" b="1" kern="0" baseline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Daouar Hicher</a:t>
            </a:r>
            <a:endParaRPr lang="fr-FR" altLang="fr-FR" sz="2600" b="1" kern="0" baseline="0" dirty="0" smtClean="0">
              <a:solidFill>
                <a:srgbClr val="3333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 mars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021288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Les pommes de terre exposées étaient de couleur </a:t>
            </a:r>
            <a:r>
              <a:rPr lang="fr-FR" b="1" dirty="0" smtClean="0">
                <a:solidFill>
                  <a:srgbClr val="0070C0"/>
                </a:solidFill>
              </a:rPr>
              <a:t>verdâtre.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078" y="980728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507793" y="6021288"/>
            <a:ext cx="620042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>
                <a:solidFill>
                  <a:srgbClr val="0070C0"/>
                </a:solidFill>
              </a:rPr>
              <a:t>Absence de poubelle à pédale au niveau du rayon FLEG. </a:t>
            </a:r>
            <a:r>
              <a:rPr lang="fr-FR" b="1" dirty="0">
                <a:solidFill>
                  <a:srgbClr val="0070C0"/>
                </a:solidFill>
              </a:rPr>
              <a:t>Utilisation d'une poubelle bureautique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075" y="1124744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35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979712" y="5733256"/>
            <a:ext cx="518457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Meuble froid d'exposition des yaourts: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T affichée: </a:t>
            </a:r>
            <a:r>
              <a:rPr lang="fr-FR" b="1" dirty="0">
                <a:solidFill>
                  <a:srgbClr val="0070C0"/>
                </a:solidFill>
              </a:rPr>
              <a:t>3°C.</a:t>
            </a:r>
          </a:p>
          <a:p>
            <a:r>
              <a:rPr lang="fr-FR" b="1" dirty="0">
                <a:solidFill>
                  <a:srgbClr val="0070C0"/>
                </a:solidFill>
              </a:rPr>
              <a:t>T mesurée:15,6°C.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09167"/>
            <a:ext cx="3057804" cy="40770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305780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971004" y="5589240"/>
            <a:ext cx="54006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pots de glace "Boules d'or et Exquise" dépourvus des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04" y="1484784"/>
            <a:ext cx="2949792" cy="39330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2949792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3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259632" y="6093296"/>
            <a:ext cx="67687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>
                <a:solidFill>
                  <a:srgbClr val="0070C0"/>
                </a:solidFill>
              </a:rPr>
              <a:t>Présence de tout un lot de chocolat "maestro" périmé depuis le 13/02/2020.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109245"/>
            <a:ext cx="3651870" cy="48691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09245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cache distributeur savon des vestiaires femmes était absent.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073" y="980728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0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42440</TotalTime>
  <Words>110</Words>
  <Application>Microsoft Office PowerPoint</Application>
  <PresentationFormat>Affichage à l'écran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677</cp:revision>
  <cp:lastPrinted>2016-02-08T19:41:58Z</cp:lastPrinted>
  <dcterms:created xsi:type="dcterms:W3CDTF">2014-03-07T09:21:22Z</dcterms:created>
  <dcterms:modified xsi:type="dcterms:W3CDTF">2020-03-04T16:35:10Z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931294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