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484" autoAdjust="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Jedaida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Jedaida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5589240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01 Juin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589240"/>
            <a:ext cx="273630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Wissem Zanned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165304"/>
            <a:ext cx="72728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réparer la fuite d’eau depuis le meuble froid d’exposition.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44806"/>
            <a:ext cx="4668011" cy="35010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44806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165304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Stockage d’emballage de carton et de matériel d’électroménager (retour) dans la douche des femmes.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04" y="141277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093296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les mentions légales (DF et DLC) sur certains paquets de (chips Gurma) étaient illisibles ou effacées.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456" y="1340768"/>
            <a:ext cx="2437194" cy="39604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340768"/>
            <a:ext cx="2228105" cy="3641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489" y="1554653"/>
            <a:ext cx="3168352" cy="26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6093296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procédure de destruction des produits non conformes n’était pas appliquée.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628800"/>
            <a:ext cx="3672408" cy="40560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628800"/>
            <a:ext cx="365731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9" y="6021288"/>
            <a:ext cx="775095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Boucherie: La température mesurée à cœur </a:t>
            </a:r>
            <a:r>
              <a:rPr lang="fr-FR" b="1" dirty="0" smtClean="0">
                <a:solidFill>
                  <a:srgbClr val="0070C0"/>
                </a:solidFill>
              </a:rPr>
              <a:t>d’une barquette </a:t>
            </a:r>
            <a:r>
              <a:rPr lang="fr-FR" b="1" dirty="0">
                <a:solidFill>
                  <a:srgbClr val="0070C0"/>
                </a:solidFill>
              </a:rPr>
              <a:t>de viandes hachés exposés en LS était élevée T°: </a:t>
            </a:r>
            <a:r>
              <a:rPr lang="fr-FR" b="1" dirty="0" smtClean="0">
                <a:solidFill>
                  <a:srgbClr val="0070C0"/>
                </a:solidFill>
              </a:rPr>
              <a:t>10,9°C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784"/>
            <a:ext cx="4320480" cy="3240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7" y="1484784"/>
            <a:ext cx="379051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165304"/>
            <a:ext cx="72728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Meuble (retour) fromages: développement du givre.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84784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165304"/>
            <a:ext cx="72728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 meuble d’exposition du secteur PFT était en panne.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20" y="1412776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6021288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Fromages: un morceau de (fromage Kashkaval, Majeste) exposé était moisi.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9512" y="1412776"/>
            <a:ext cx="3528392" cy="33843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"/>
          <a:stretch/>
        </p:blipFill>
        <p:spPr>
          <a:xfrm>
            <a:off x="4561076" y="1412775"/>
            <a:ext cx="3467308" cy="40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093296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certificats de salubrité du fournisseur « Vitello » comprennent uniquement le cachet du service vétérinaire.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6" y="1772816"/>
            <a:ext cx="4320480" cy="32403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1772816"/>
            <a:ext cx="2997415" cy="30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6023029"/>
            <a:ext cx="75608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utilisation et entreposage du </a:t>
            </a:r>
            <a:r>
              <a:rPr lang="fr-FR" b="1" dirty="0">
                <a:solidFill>
                  <a:srgbClr val="0070C0"/>
                </a:solidFill>
              </a:rPr>
              <a:t>broyeur de </a:t>
            </a:r>
            <a:r>
              <a:rPr lang="fr-FR" b="1" dirty="0" smtClean="0">
                <a:solidFill>
                  <a:srgbClr val="0070C0"/>
                </a:solidFill>
              </a:rPr>
              <a:t>banc dans le laboratoire, cette pratique est interdite.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13738" y="1268760"/>
            <a:ext cx="4644516" cy="45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5114" y="5733256"/>
            <a:ext cx="85689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Fuite d’eau au niveau du robinet de la plonge de la boucherie.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rouille au niveau du revêtement de la porte séparatrice entre le laboratoire de la boucherie et le stand d’exposition.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475492"/>
            <a:ext cx="3574255" cy="33216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75492"/>
            <a:ext cx="3820756" cy="33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9352" y="6093296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 couvercle du meuble d’exposition était démonté.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Fuite d’eau d’un meuble d’exposition non utilisé.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84784"/>
            <a:ext cx="4248472" cy="3135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65756" y="1484784"/>
            <a:ext cx="438111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41287</TotalTime>
  <Words>213</Words>
  <Application>Microsoft Office PowerPoint</Application>
  <PresentationFormat>Affichage à l'écran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722</cp:revision>
  <cp:lastPrinted>2016-02-08T19:41:58Z</cp:lastPrinted>
  <dcterms:created xsi:type="dcterms:W3CDTF">2014-03-07T09:21:22Z</dcterms:created>
  <dcterms:modified xsi:type="dcterms:W3CDTF">2020-06-02T16:40:18Z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3726572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