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450" r:id="rId3"/>
    <p:sldId id="451" r:id="rId4"/>
    <p:sldId id="452" r:id="rId5"/>
    <p:sldId id="453" r:id="rId6"/>
    <p:sldId id="454" r:id="rId7"/>
    <p:sldId id="455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06/03/2020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06/03/2020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sz="2600" b="1" kern="0" baseline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Daouar Hicher</a:t>
            </a:r>
            <a:endParaRPr lang="fr-FR" altLang="fr-FR" sz="2600" b="1" kern="0" baseline="0" dirty="0" smtClean="0">
              <a:solidFill>
                <a:srgbClr val="3333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Akouda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04 mars 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27584" y="6021288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FLEG: Les pommes de terre exposées étaient de couleur </a:t>
            </a:r>
            <a:r>
              <a:rPr lang="fr-FR" b="1" dirty="0" smtClean="0">
                <a:solidFill>
                  <a:srgbClr val="0070C0"/>
                </a:solidFill>
              </a:rPr>
              <a:t>verdâtre.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078" y="980728"/>
            <a:ext cx="3489852" cy="465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41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507793" y="6021288"/>
            <a:ext cx="620042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</a:t>
            </a:r>
            <a:r>
              <a:rPr lang="fr-FR" b="1" dirty="0">
                <a:solidFill>
                  <a:srgbClr val="0070C0"/>
                </a:solidFill>
              </a:rPr>
              <a:t>: Absence de poubelle à pédale au niveau du rayon FLEG. Utilisation d'une poubelle bureautique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075" y="1124744"/>
            <a:ext cx="3543858" cy="472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35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979712" y="5733256"/>
            <a:ext cx="633670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Meuble froid d'exposition des </a:t>
            </a:r>
            <a:r>
              <a:rPr lang="fr-FR" b="1" dirty="0" smtClean="0">
                <a:solidFill>
                  <a:srgbClr val="0070C0"/>
                </a:solidFill>
              </a:rPr>
              <a:t>charcuteries:</a:t>
            </a:r>
            <a:endParaRPr lang="fr-FR" b="1" dirty="0">
              <a:solidFill>
                <a:srgbClr val="0070C0"/>
              </a:solidFill>
            </a:endParaRPr>
          </a:p>
          <a:p>
            <a:r>
              <a:rPr lang="fr-FR" b="1" dirty="0" smtClean="0">
                <a:solidFill>
                  <a:srgbClr val="0070C0"/>
                </a:solidFill>
              </a:rPr>
              <a:t>T affichée: </a:t>
            </a:r>
            <a:r>
              <a:rPr lang="fr-FR" b="1" dirty="0">
                <a:solidFill>
                  <a:srgbClr val="0070C0"/>
                </a:solidFill>
              </a:rPr>
              <a:t>3°C.</a:t>
            </a:r>
          </a:p>
          <a:p>
            <a:r>
              <a:rPr lang="fr-FR" b="1" dirty="0">
                <a:solidFill>
                  <a:srgbClr val="0070C0"/>
                </a:solidFill>
              </a:rPr>
              <a:t>T mesurée:15,6°C.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732"/>
          <a:stretch/>
        </p:blipFill>
        <p:spPr>
          <a:xfrm>
            <a:off x="4860032" y="1409167"/>
            <a:ext cx="3057804" cy="302794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12776"/>
            <a:ext cx="3057804" cy="40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28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971004" y="5589240"/>
            <a:ext cx="540060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de deux pots de glace "Boules d'or et Exquise" dépourvus des mentions légales (DF, DLC et </a:t>
            </a:r>
            <a:r>
              <a:rPr lang="fr-FR" b="1" dirty="0" err="1">
                <a:solidFill>
                  <a:srgbClr val="0070C0"/>
                </a:solidFill>
              </a:rPr>
              <a:t>N°lot</a:t>
            </a:r>
            <a:r>
              <a:rPr lang="fr-FR" b="1" dirty="0">
                <a:solidFill>
                  <a:srgbClr val="0070C0"/>
                </a:solidFill>
              </a:rPr>
              <a:t>).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304" y="1484784"/>
            <a:ext cx="2949792" cy="393305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84784"/>
            <a:ext cx="2949792" cy="393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33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259632" y="6093296"/>
            <a:ext cx="676875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</a:t>
            </a:r>
            <a:r>
              <a:rPr lang="fr-FR" b="1" dirty="0">
                <a:solidFill>
                  <a:srgbClr val="0070C0"/>
                </a:solidFill>
              </a:rPr>
              <a:t>Présence de tout un lot de chocolat "maestro" périmé depuis le 13/02/2020.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109245"/>
            <a:ext cx="3651870" cy="486916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109245"/>
            <a:ext cx="3651870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26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35596" y="6021288"/>
            <a:ext cx="734481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Le cache distributeur savon des vestiaires femmes était absent.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8073" y="980728"/>
            <a:ext cx="3579862" cy="477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90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42440</TotalTime>
  <Words>110</Words>
  <Application>Microsoft Office PowerPoint</Application>
  <PresentationFormat>Affichage à l'écran (4:3)</PresentationFormat>
  <Paragraphs>12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678</cp:revision>
  <cp:lastPrinted>2016-02-08T19:41:58Z</cp:lastPrinted>
  <dcterms:created xsi:type="dcterms:W3CDTF">2014-03-07T09:21:22Z</dcterms:created>
  <dcterms:modified xsi:type="dcterms:W3CDTF">2020-03-06T15:38:21Z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931294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