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8" r:id="rId2"/>
    <p:sldId id="434" r:id="rId3"/>
    <p:sldId id="445" r:id="rId4"/>
    <p:sldId id="450" r:id="rId5"/>
    <p:sldId id="451" r:id="rId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BEJA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BEJA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04 Juin 2020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6337" y="5845442"/>
            <a:ext cx="76328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Le meuble supérieur d'exposition des produits surgelés était en panne.</a:t>
            </a:r>
          </a:p>
          <a:p>
            <a:r>
              <a:rPr lang="fr-FR" b="1" dirty="0">
                <a:solidFill>
                  <a:srgbClr val="0070C0"/>
                </a:solidFill>
              </a:rPr>
              <a:t>Présence d'un afficheur non fonctionnel dans le même meuble.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111810" cy="414908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051720" y="1916832"/>
            <a:ext cx="1368152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61" y="1412776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82979" y="6021288"/>
            <a:ext cx="72614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La peinture était écaillée sur certaines étagères d'exposition des produits laitiers.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4394" y="1792086"/>
            <a:ext cx="4365104" cy="32738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9" y="1246448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165304"/>
            <a:ext cx="77048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les mentions légales (DF et DLC) étaient illisibles sur plusieurs sachets de poudre à crème pâtissière (la pâtissière).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4246" y="188640"/>
            <a:ext cx="5143500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860032" y="2348880"/>
            <a:ext cx="432048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566361" y="2355219"/>
            <a:ext cx="432048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272690" y="2348880"/>
            <a:ext cx="432048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 rot="184615">
            <a:off x="899592" y="5029068"/>
            <a:ext cx="5985285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1570" y="560107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10 tablettes de chocolat "</a:t>
            </a:r>
            <a:r>
              <a:rPr lang="fr-FR" b="1" dirty="0" err="1">
                <a:solidFill>
                  <a:srgbClr val="0070C0"/>
                </a:solidFill>
              </a:rPr>
              <a:t>Said</a:t>
            </a:r>
            <a:r>
              <a:rPr lang="fr-FR" b="1" dirty="0">
                <a:solidFill>
                  <a:srgbClr val="0070C0"/>
                </a:solidFill>
              </a:rPr>
              <a:t> Les Fourrés" périmées depuis le 22/05/2020.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36" y="1183175"/>
            <a:ext cx="2841780" cy="3789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12" y="1183175"/>
            <a:ext cx="2841780" cy="37890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3175"/>
            <a:ext cx="2841780" cy="378904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043608" y="3356992"/>
            <a:ext cx="1584176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9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40319</TotalTime>
  <Words>91</Words>
  <Application>Microsoft Office PowerPoint</Application>
  <PresentationFormat>Affichage à l'écran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650</cp:revision>
  <cp:lastPrinted>2016-02-08T19:41:58Z</cp:lastPrinted>
  <dcterms:created xsi:type="dcterms:W3CDTF">2014-03-07T09:21:22Z</dcterms:created>
  <dcterms:modified xsi:type="dcterms:W3CDTF">2020-06-04T14:25:30Z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626840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