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457" r:id="rId3"/>
    <p:sldId id="458" r:id="rId4"/>
    <p:sldId id="459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04/03/2020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04/03/2020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Akouda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Akouda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24</a:t>
            </a:r>
            <a:r>
              <a:rPr lang="fr-FR" sz="2000" b="1" dirty="0" smtClean="0">
                <a:solidFill>
                  <a:srgbClr val="000000"/>
                </a:solidFill>
              </a:rPr>
              <a:t> Février 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5949280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Fromages: les dates </a:t>
            </a:r>
            <a:r>
              <a:rPr lang="fr-FR" b="1" dirty="0">
                <a:solidFill>
                  <a:srgbClr val="0070C0"/>
                </a:solidFill>
              </a:rPr>
              <a:t>d’ouvertures n’étaient pas </a:t>
            </a:r>
            <a:r>
              <a:rPr lang="fr-FR" b="1" dirty="0" smtClean="0">
                <a:solidFill>
                  <a:srgbClr val="0070C0"/>
                </a:solidFill>
              </a:rPr>
              <a:t>inscrites sur certains meules de fromages entamées.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50" r="-400" b="15350"/>
          <a:stretch/>
        </p:blipFill>
        <p:spPr>
          <a:xfrm>
            <a:off x="1277888" y="1556792"/>
            <a:ext cx="6516216" cy="357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56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165304"/>
            <a:ext cx="770485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Charcuterie: deux boudins de salami entamés sans identification.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75" t="16401" r="8263" b="3801"/>
          <a:stretch/>
        </p:blipFill>
        <p:spPr>
          <a:xfrm>
            <a:off x="1907704" y="1484784"/>
            <a:ext cx="5256584" cy="403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82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21288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une unité de glace « Eskimo, Paname » était entamée et exposée au meuble.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1" t="21651" r="3800" b="13250"/>
          <a:stretch/>
        </p:blipFill>
        <p:spPr>
          <a:xfrm>
            <a:off x="4211960" y="1484784"/>
            <a:ext cx="3816424" cy="401047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01" t="5900" r="20600" b="15350"/>
          <a:stretch/>
        </p:blipFill>
        <p:spPr>
          <a:xfrm>
            <a:off x="770178" y="1484784"/>
            <a:ext cx="2134317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5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42317</TotalTime>
  <Words>45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666</cp:revision>
  <cp:lastPrinted>2016-02-08T19:41:58Z</cp:lastPrinted>
  <dcterms:created xsi:type="dcterms:W3CDTF">2014-03-07T09:21:22Z</dcterms:created>
  <dcterms:modified xsi:type="dcterms:W3CDTF">2020-03-04T19:02:05Z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276207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S8.2.3</vt:lpwstr>
  </property>
</Properties>
</file>