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502" r:id="rId3"/>
    <p:sldId id="503" r:id="rId4"/>
    <p:sldId id="504" r:id="rId5"/>
    <p:sldId id="505" r:id="rId6"/>
    <p:sldId id="506" r:id="rId7"/>
    <p:sldId id="507" r:id="rId8"/>
    <p:sldId id="508" r:id="rId9"/>
    <p:sldId id="509" r:id="rId10"/>
    <p:sldId id="510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AIN</a:t>
            </a:r>
            <a:r>
              <a:rPr lang="fr-FR" altLang="fr-FR" kern="0" baseline="0" dirty="0" smtClean="0"/>
              <a:t> ZAGHOUAN 1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AIN ZAGHOUAN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03 Juin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7748" y="5733256"/>
            <a:ext cx="3672408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Wissem Zanned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237312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Installer un préau.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1556792"/>
            <a:ext cx="5472608" cy="42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237312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revêtement écaillé, décollé.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412776"/>
            <a:ext cx="3798912" cy="46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419872" y="2204864"/>
            <a:ext cx="4968552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Zone casse:</a:t>
            </a:r>
          </a:p>
          <a:p>
            <a:r>
              <a:rPr lang="fr-FR" sz="2000" b="1" dirty="0" smtClean="0">
                <a:solidFill>
                  <a:srgbClr val="0070C0"/>
                </a:solidFill>
              </a:rPr>
              <a:t>1/ la procédure de destruction des produits (casse) n’était pas appliquée.</a:t>
            </a:r>
          </a:p>
          <a:p>
            <a:r>
              <a:rPr lang="fr-FR" sz="2000" b="1" dirty="0" smtClean="0">
                <a:solidFill>
                  <a:srgbClr val="0070C0"/>
                </a:solidFill>
              </a:rPr>
              <a:t>2/ Entreposage des pots de yaourts (casse) à température ambiante, le magasin ne dispose pas d’une enceinte frigorifique pour ce fait.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78381"/>
            <a:ext cx="2952328" cy="46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57433" y="616530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exposition de deux barquettes de (escalope en tranche et cuisse de poulet) le jour de leur retrait. (J-1)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419" y="1268760"/>
            <a:ext cx="2787774" cy="37170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83" y="1004131"/>
            <a:ext cx="2605218" cy="34736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" b="74"/>
          <a:stretch/>
        </p:blipFill>
        <p:spPr>
          <a:xfrm>
            <a:off x="1835696" y="2193629"/>
            <a:ext cx="3588398" cy="28083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67"/>
          <a:stretch/>
        </p:blipFill>
        <p:spPr>
          <a:xfrm>
            <a:off x="5675254" y="4149080"/>
            <a:ext cx="275904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309320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exposition d’un morceau de potiron le jour de son retrait. (j-1)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484784"/>
            <a:ext cx="3336371" cy="44107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"/>
          <a:stretch/>
        </p:blipFill>
        <p:spPr>
          <a:xfrm>
            <a:off x="4427984" y="1772816"/>
            <a:ext cx="3672408" cy="30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7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les emballages de certains paquets de (Gaufrette</a:t>
            </a:r>
            <a:r>
              <a:rPr lang="fr-FR" b="1" smtClean="0">
                <a:solidFill>
                  <a:srgbClr val="0070C0"/>
                </a:solidFill>
              </a:rPr>
              <a:t>, </a:t>
            </a:r>
            <a:r>
              <a:rPr lang="fr-FR" b="1">
                <a:solidFill>
                  <a:srgbClr val="0070C0"/>
                </a:solidFill>
              </a:rPr>
              <a:t>Saïda) </a:t>
            </a:r>
            <a:r>
              <a:rPr lang="fr-FR" b="1" dirty="0" smtClean="0">
                <a:solidFill>
                  <a:srgbClr val="0070C0"/>
                </a:solidFill>
              </a:rPr>
              <a:t>étaient huileux, retirer les produits non conformes du rayon.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7"/>
          <a:stretch/>
        </p:blipFill>
        <p:spPr>
          <a:xfrm>
            <a:off x="768720" y="1556792"/>
            <a:ext cx="760655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131469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présence de tout d’un lot de (prince mini gâteau) dont la DLC était dépassée depuis le 30/05/20.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2780928"/>
            <a:ext cx="3422745" cy="31850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72000" y="1340768"/>
            <a:ext cx="2880320" cy="12961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340768"/>
            <a:ext cx="259228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237312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l’étagère d’exposition était rouillée et poussiéreux.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63888" y="1412776"/>
            <a:ext cx="5360633" cy="32403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4" b="136"/>
          <a:stretch/>
        </p:blipFill>
        <p:spPr>
          <a:xfrm>
            <a:off x="107504" y="1412776"/>
            <a:ext cx="3240360" cy="29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616530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de réception: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caisses usées d’un marchand était entreposé prés du quai.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9592" y="1196752"/>
            <a:ext cx="2448272" cy="48965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975" y="1484784"/>
            <a:ext cx="5428426" cy="35283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51920" y="2924944"/>
            <a:ext cx="491393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68625" y="2045709"/>
            <a:ext cx="468052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41462</TotalTime>
  <Words>183</Words>
  <Application>Microsoft Office PowerPoint</Application>
  <PresentationFormat>Affichage à l'écran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773</cp:revision>
  <cp:lastPrinted>2016-02-08T19:41:58Z</cp:lastPrinted>
  <dcterms:created xsi:type="dcterms:W3CDTF">2014-03-07T09:21:22Z</dcterms:created>
  <dcterms:modified xsi:type="dcterms:W3CDTF">2020-06-04T15:31:45Z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1168790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