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314" r:id="rId3"/>
    <p:sldId id="325" r:id="rId4"/>
    <p:sldId id="315" r:id="rId5"/>
    <p:sldId id="316" r:id="rId6"/>
    <p:sldId id="324" r:id="rId7"/>
    <p:sldId id="318" r:id="rId8"/>
    <p:sldId id="321" r:id="rId9"/>
    <p:sldId id="323" r:id="rId10"/>
    <p:sldId id="326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40" d="100"/>
          <a:sy n="40" d="100"/>
        </p:scale>
        <p:origin x="-225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16/10/2019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Teniour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Teniour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7465" y="5846299"/>
            <a:ext cx="228940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08 octobre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9933" y="5746593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affaires_en_cours_2019\UHD 2019\T4\IMG_20191008_0947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5355" y="6165303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assurer la protection des denrées surgelées entreposées en chambre </a:t>
            </a:r>
            <a:r>
              <a:rPr lang="fr-FR" sz="1600" b="1" smtClean="0">
                <a:solidFill>
                  <a:srgbClr val="0070C0"/>
                </a:solidFill>
              </a:rPr>
              <a:t>froide négative..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6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09329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FLEG: identification erronée du potiron depuis le 07/10/2019.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affaires_en_cours_2019\UHD 2019\T4\IMG_20191008_105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28" y="1268760"/>
            <a:ext cx="6244952" cy="46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entreposage à même le sol de deux cartons de bananes. 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affaires_en_cours_2019\UHD 2019\T4\IMG_20191008_105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2" y="141277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affaires_en_cours_2019\UHD 2019\T4\IMG_20191008_105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12775"/>
            <a:ext cx="4150244" cy="31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4415" y="6021288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 / charcuterie: renforcer les opérations de nettoyage derrière l’élément froid au niveau du stand.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affaires_en_cours_2019\UHD 2019\T4\IMG_20191008_104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5851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entreposage à même le sol de deux packs de double concentré de tomate.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affaires_en_cours_2019\UHD 2019\T4\IMG_20191008_102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42" y="1340768"/>
            <a:ext cx="5884912" cy="44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58595" y="2605116"/>
            <a:ext cx="3545513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la partie réservée aux actions correctives suite aux poids non conformes n’est pas renseignée.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affaires_en_cours_2019\UHD 2019\T4\IMG_20191008_101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978" y="2004374"/>
            <a:ext cx="5308848" cy="39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1259632" y="3995192"/>
            <a:ext cx="3744416" cy="1162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913549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remplissage erroné de la fiche de désinfection (usage d’un seau de 05 litres et l’horaire indiqué ne correspond pas à celui appliqué le jour de l’audit).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E:\affaires_en_cours_2019\UHD 2019\T4\IMG_20191008_101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65742" y="611283"/>
            <a:ext cx="4376915" cy="58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147937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renforcer les opérations de nettoyage du siphon.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affaires_en_cours_2019\UHD 2019\T4\IMG_20191008_100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2640" y="224083"/>
            <a:ext cx="4958720" cy="66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580528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FLEG/ Olives épice: renforcer les opérations de nettoyage des palettes en chambre froide.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8195" name="Picture 3" descr="E:\affaires_en_cours_2019\UHD 2019\T4\IMG_20191008_095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affaires_en_cours_2019\UHD 2019\T4\IMG_20191008_095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1168" y="782705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15271</TotalTime>
  <Words>162</Words>
  <Application>Microsoft Office PowerPoint</Application>
  <PresentationFormat>Affichage à l'écran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301</cp:revision>
  <cp:lastPrinted>2016-02-08T19:41:58Z</cp:lastPrinted>
  <dcterms:created xsi:type="dcterms:W3CDTF">2014-03-07T09:21:22Z</dcterms:created>
  <dcterms:modified xsi:type="dcterms:W3CDTF">2019-10-16T22:07:22Z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398735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