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358" r:id="rId3"/>
    <p:sldId id="385" r:id="rId4"/>
    <p:sldId id="384" r:id="rId5"/>
    <p:sldId id="367" r:id="rId6"/>
    <p:sldId id="379" r:id="rId7"/>
    <p:sldId id="372" r:id="rId8"/>
    <p:sldId id="381" r:id="rId9"/>
    <p:sldId id="373" r:id="rId10"/>
    <p:sldId id="375" r:id="rId11"/>
    <p:sldId id="376" r:id="rId12"/>
    <p:sldId id="382" r:id="rId13"/>
    <p:sldId id="378" r:id="rId14"/>
    <p:sldId id="380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434" autoAdjust="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23/08/2019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Teniour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Teniour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4163" y="5732817"/>
            <a:ext cx="198644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11 juillet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4804" y="5758299"/>
            <a:ext cx="26116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PLS: Absence </a:t>
            </a:r>
            <a:r>
              <a:rPr lang="fr-FR" sz="1600" b="1" dirty="0" smtClean="0"/>
              <a:t>de </a:t>
            </a:r>
            <a:r>
              <a:rPr lang="fr-FR" sz="1600" b="1" dirty="0"/>
              <a:t>l'enregistrement </a:t>
            </a:r>
            <a:r>
              <a:rPr lang="fr-FR" sz="1600" b="1" dirty="0" smtClean="0"/>
              <a:t> des relevés mensuelles des </a:t>
            </a:r>
            <a:r>
              <a:rPr lang="fr-FR" sz="1600" b="1" dirty="0"/>
              <a:t>températures pour le mois de </a:t>
            </a:r>
            <a:r>
              <a:rPr lang="fr-FR" sz="1600" b="1" dirty="0" smtClean="0"/>
              <a:t>mai , ainsi que la validation du chef rayon 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01" y="1176865"/>
            <a:ext cx="7059617" cy="462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PLS: </a:t>
            </a:r>
            <a:r>
              <a:rPr lang="fr-FR" sz="1600" b="1" dirty="0" smtClean="0"/>
              <a:t>Absence de suivi de </a:t>
            </a:r>
            <a:r>
              <a:rPr lang="fr-FR" sz="1600" b="1" dirty="0"/>
              <a:t>l'enregistrement des températures </a:t>
            </a:r>
            <a:r>
              <a:rPr lang="fr-FR" sz="1600" b="1" dirty="0" smtClean="0"/>
              <a:t>de l’armoire froide de PET FOOD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3843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9"/>
            <a:ext cx="31683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13843" y="6080808"/>
            <a:ext cx="674253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Local poubelle  non conforme </a:t>
            </a:r>
            <a:r>
              <a:rPr lang="fr-FR" sz="1600" b="1" dirty="0" smtClean="0"/>
              <a:t>par rapport au référentiel</a:t>
            </a:r>
            <a:endParaRPr lang="fr-FR" sz="16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0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4506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Absence de distributeurs papier au niveau des sanitaires hommes et femmes.</a:t>
            </a:r>
            <a:endParaRPr lang="fr-FR" sz="16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303" y="1412776"/>
            <a:ext cx="3355446" cy="447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442492"/>
            <a:ext cx="3600400" cy="4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450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Salle de pause : Absence </a:t>
            </a:r>
            <a:r>
              <a:rPr lang="fr-FR" sz="1600" b="1" dirty="0"/>
              <a:t>de </a:t>
            </a:r>
            <a:r>
              <a:rPr lang="fr-FR" sz="1600" b="1" dirty="0" smtClean="0"/>
              <a:t>distributeur savon liquide et  une poubelle conforme au référentiel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600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67240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45792" y="6021288"/>
            <a:ext cx="767863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Charcuterie/fromage : Un lot de </a:t>
            </a:r>
            <a:r>
              <a:rPr lang="fr-FR" sz="1600" b="1" dirty="0" err="1" smtClean="0"/>
              <a:t>chamia</a:t>
            </a:r>
            <a:r>
              <a:rPr lang="fr-FR" sz="1600" b="1" dirty="0" smtClean="0"/>
              <a:t> </a:t>
            </a:r>
            <a:r>
              <a:rPr lang="fr-FR" sz="1600" b="1" dirty="0" smtClean="0"/>
              <a:t>exposé </a:t>
            </a:r>
            <a:r>
              <a:rPr lang="fr-FR" sz="1600" b="1" dirty="0" smtClean="0"/>
              <a:t>avec une date de retrait expiré le jour l’audit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19181"/>
            <a:ext cx="5688631" cy="444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45792" y="6021288"/>
            <a:ext cx="767863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Traiteur: Renforcer le nettoyage de la hotte située au dessus de la rôtissoire.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108986" cy="458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45792" y="6021288"/>
            <a:ext cx="767863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Traiteur: Des tubes néon non protégés. Des présentoirs d’exposition protégé par des cartons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2" y="1412777"/>
            <a:ext cx="368219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11" y="1453211"/>
            <a:ext cx="3731306" cy="40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3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FLEG</a:t>
            </a:r>
            <a:r>
              <a:rPr lang="fr-FR" sz="1600" b="1" dirty="0"/>
              <a:t>: </a:t>
            </a:r>
            <a:r>
              <a:rPr lang="fr-FR" sz="1600" b="1" dirty="0" smtClean="0"/>
              <a:t>Mauvaise fraicheur des  fruits exposés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2" y="1412776"/>
            <a:ext cx="353172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10" y="1432707"/>
            <a:ext cx="380331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034" y="4097141"/>
            <a:ext cx="3134141" cy="189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FLEG</a:t>
            </a:r>
            <a:r>
              <a:rPr lang="fr-FR" sz="1600" b="1" dirty="0"/>
              <a:t>: </a:t>
            </a:r>
            <a:r>
              <a:rPr lang="fr-FR" sz="1600" b="1" dirty="0" smtClean="0"/>
              <a:t>Mauvaise fraicheur des  légumes exposés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6" y="1268760"/>
            <a:ext cx="3502172" cy="262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6" y="1292029"/>
            <a:ext cx="3517499" cy="263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39364"/>
            <a:ext cx="3384376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PLS: Présence de </a:t>
            </a:r>
            <a:r>
              <a:rPr lang="fr-FR" sz="1600" b="1" dirty="0" smtClean="0"/>
              <a:t>2 packs </a:t>
            </a:r>
            <a:r>
              <a:rPr lang="fr-FR" sz="1600" b="1" dirty="0"/>
              <a:t>du produit </a:t>
            </a:r>
            <a:r>
              <a:rPr lang="fr-FR" sz="1600" b="1" dirty="0" err="1" smtClean="0"/>
              <a:t>Danette</a:t>
            </a:r>
            <a:r>
              <a:rPr lang="fr-FR" sz="1600" b="1" dirty="0" smtClean="0"/>
              <a:t> chocolat  </a:t>
            </a:r>
            <a:r>
              <a:rPr lang="fr-FR" sz="1600" b="1" dirty="0"/>
              <a:t>(retrait) dont la DLC était le </a:t>
            </a:r>
            <a:r>
              <a:rPr lang="fr-FR" sz="1600" b="1" dirty="0" smtClean="0"/>
              <a:t>12/07/19</a:t>
            </a:r>
            <a:r>
              <a:rPr lang="fr-FR" sz="1600" b="1" dirty="0"/>
              <a:t>. Nous rappelons que le retrait est de </a:t>
            </a:r>
            <a:r>
              <a:rPr lang="fr-FR" sz="1600" b="1" dirty="0" smtClean="0"/>
              <a:t>DLC-2.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976664" cy="4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PGC: Présence </a:t>
            </a:r>
            <a:r>
              <a:rPr lang="fr-FR" sz="1600" b="1" dirty="0" smtClean="0"/>
              <a:t>de </a:t>
            </a:r>
            <a:r>
              <a:rPr lang="fr-FR" sz="1600" b="1" dirty="0" smtClean="0"/>
              <a:t>poussière sur des paquets de pates Barilla. Exposition des boites de conserves cabossées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5283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268760"/>
            <a:ext cx="4104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49848" y="6165304"/>
            <a:ext cx="667052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CF(+) PLS: Présence de trace de rouille </a:t>
            </a:r>
            <a:r>
              <a:rPr lang="fr-FR" sz="1600" b="1" dirty="0" smtClean="0"/>
              <a:t>au </a:t>
            </a:r>
            <a:r>
              <a:rPr lang="fr-FR" sz="1600" b="1" dirty="0"/>
              <a:t>niveau </a:t>
            </a:r>
            <a:r>
              <a:rPr lang="fr-FR" sz="1600" b="1" dirty="0" smtClean="0"/>
              <a:t>de </a:t>
            </a:r>
            <a:r>
              <a:rPr lang="fr-FR" sz="1600" b="1" dirty="0"/>
              <a:t>la </a:t>
            </a:r>
            <a:r>
              <a:rPr lang="fr-FR" sz="1600" b="1" dirty="0" smtClean="0"/>
              <a:t>CF.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5"/>
            <a:ext cx="3240360" cy="432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10" y="1484784"/>
            <a:ext cx="3155242" cy="432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13964</TotalTime>
  <Words>210</Words>
  <Application>Microsoft Office PowerPoint</Application>
  <PresentationFormat>Affichage à l'écran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380</cp:revision>
  <cp:lastPrinted>2016-02-08T19:41:58Z</cp:lastPrinted>
  <dcterms:created xsi:type="dcterms:W3CDTF">2014-03-07T09:21:22Z</dcterms:created>
  <dcterms:modified xsi:type="dcterms:W3CDTF">2019-08-23T11:13:38Z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709924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