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330" r:id="rId3"/>
    <p:sldId id="359" r:id="rId4"/>
    <p:sldId id="355" r:id="rId5"/>
    <p:sldId id="356" r:id="rId6"/>
    <p:sldId id="357" r:id="rId7"/>
    <p:sldId id="358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434" autoAdjust="0"/>
  </p:normalViewPr>
  <p:slideViewPr>
    <p:cSldViewPr>
      <p:cViewPr varScale="1">
        <p:scale>
          <a:sx n="81" d="100"/>
          <a:sy n="8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685" y="5769676"/>
            <a:ext cx="2143536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smtClean="0">
                <a:solidFill>
                  <a:srgbClr val="000000"/>
                </a:solidFill>
              </a:rPr>
              <a:t>03 Février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22" y="5515759"/>
            <a:ext cx="260199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 M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Laboratoire traiteur: Mauvais nettoyage du matériel de cuisson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62" y="1988840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Laboratoire traiteur: stockage de l’emballage des terminaux de cuisson  dans  un four hors service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Laboratoire traiteur: poubelle sans pédale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26" y="1124744"/>
            <a:ext cx="3650367" cy="486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Chambre de stockage PLS: sol écaillé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20" y="1700808"/>
            <a:ext cx="51480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Local Poubelle </a:t>
            </a:r>
            <a:r>
              <a:rPr lang="fr-FR" sz="1600" b="1" dirty="0" smtClean="0"/>
              <a:t>:   </a:t>
            </a:r>
            <a:r>
              <a:rPr lang="fr-FR" sz="1600" b="1" dirty="0" smtClean="0"/>
              <a:t>Poubelle endommagé  </a:t>
            </a:r>
            <a:endParaRPr lang="fr-FR" sz="1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649155" cy="365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Vestiaires : En cours d u construction et sans distributeur papier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98" y="1484784"/>
            <a:ext cx="6301762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13700</TotalTime>
  <Words>66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354</cp:revision>
  <cp:lastPrinted>2016-02-08T19:41:58Z</cp:lastPrinted>
  <dcterms:created xsi:type="dcterms:W3CDTF">2014-03-07T09:21:22Z</dcterms:created>
  <dcterms:modified xsi:type="dcterms:W3CDTF">2019-03-13T17:21:20Z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787599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