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8" r:id="rId2"/>
    <p:sldId id="325" r:id="rId3"/>
    <p:sldId id="326" r:id="rId4"/>
    <p:sldId id="328" r:id="rId5"/>
    <p:sldId id="329" r:id="rId6"/>
    <p:sldId id="330" r:id="rId7"/>
    <p:sldId id="331" r:id="rId8"/>
    <p:sldId id="332" r:id="rId9"/>
    <p:sldId id="333" r:id="rId10"/>
    <p:sldId id="334" r:id="rId11"/>
    <p:sldId id="336" r:id="rId12"/>
    <p:sldId id="337" r:id="rId13"/>
    <p:sldId id="338" r:id="rId14"/>
    <p:sldId id="339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50" autoAdjust="0"/>
    <p:restoredTop sz="94434" autoAdjust="0"/>
  </p:normalViewPr>
  <p:slideViewPr>
    <p:cSldViewPr>
      <p:cViewPr varScale="1">
        <p:scale>
          <a:sx n="70" d="100"/>
          <a:sy n="70" d="100"/>
        </p:scale>
        <p:origin x="145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21/07/2018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21/07/2018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701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Teniour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<Relationships xmlns="http://schemas.openxmlformats.org/package/2006/relationships"><Relationship Id="rId3" Target="../media/hdphoto1.wdp" Type="http://schemas.microsoft.com/office/2007/relationships/hdphoto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hdphoto2.wdp" Type="http://schemas.microsoft.com/office/2007/relationships/hdphoto"/><Relationship Id="rId5" Target="../media/image6.jpeg" Type="http://schemas.openxmlformats.org/officeDocument/2006/relationships/image"/><Relationship Id="rId4" Target="../media/image5.jpeg" Type="http://schemas.openxmlformats.org/officeDocument/2006/relationships/image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Teniour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8507" y="5769676"/>
            <a:ext cx="2037737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09 Juillet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01598" y="5515759"/>
            <a:ext cx="2614818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MECHLAOUI</a:t>
            </a:r>
          </a:p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 M Yassine ELLOUMI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165304"/>
            <a:ext cx="784887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PGC: une boîte de conserve exposée au rayon « le petit paris » était endommagée. 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"/>
          <a:stretch/>
        </p:blipFill>
        <p:spPr>
          <a:xfrm>
            <a:off x="683568" y="1412776"/>
            <a:ext cx="3096344" cy="379159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cstate="email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724" y="1412776"/>
            <a:ext cx="4535488" cy="3401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980199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33080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Locale poubelle: la benne était endommagée.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35437"/>
            <a:ext cx="3803915" cy="285293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1435436"/>
            <a:ext cx="4962341" cy="3721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60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165304"/>
            <a:ext cx="813690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Réserve sèche: présence d’un carton </a:t>
            </a:r>
            <a:r>
              <a:rPr b="1" dirty="0" err="1" lang="fr-FR" smtClean="0" sz="1600">
                <a:solidFill>
                  <a:srgbClr val="0070C0"/>
                </a:solidFill>
              </a:rPr>
              <a:t>conteant</a:t>
            </a:r>
            <a:r>
              <a:rPr b="1" dirty="0" lang="fr-FR" smtClean="0" sz="1600">
                <a:solidFill>
                  <a:srgbClr val="0070C0"/>
                </a:solidFill>
              </a:rPr>
              <a:t> un paquet de «</a:t>
            </a:r>
            <a:r>
              <a:rPr b="1" dirty="0" lang="fr-FR" smtClean="0" sz="1600">
                <a:solidFill>
                  <a:srgbClr val="0070C0"/>
                </a:solidFill>
              </a:rPr>
              <a:t> purée de patates, Kent </a:t>
            </a:r>
            <a:r>
              <a:rPr b="1" dirty="0" err="1" lang="fr-FR" smtClean="0" sz="1600">
                <a:solidFill>
                  <a:srgbClr val="0070C0"/>
                </a:solidFill>
              </a:rPr>
              <a:t>boringer</a:t>
            </a:r>
            <a:r>
              <a:rPr b="1" dirty="0" lang="fr-FR" smtClean="0" sz="1600">
                <a:solidFill>
                  <a:srgbClr val="0070C0"/>
                </a:solidFill>
              </a:rPr>
              <a:t> » périmé depuis le 03/07/2018. 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3" r="1"/>
          <a:stretch/>
        </p:blipFill>
        <p:spPr>
          <a:xfrm>
            <a:off x="107504" y="1470594"/>
            <a:ext cx="4200467" cy="201622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"/>
          <a:stretch/>
        </p:blipFill>
        <p:spPr>
          <a:xfrm>
            <a:off x="4499992" y="1470594"/>
            <a:ext cx="4078236" cy="280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188993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49280"/>
            <a:ext cx="7606628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Réserve sèche: utilisation d’une palette endommagée, les clous qui sortaient de la palette présentent un risque de blessure </a:t>
            </a:r>
            <a:r>
              <a:rPr b="1" dirty="0" lang="fr-FR" smtClean="0" sz="1600">
                <a:solidFill>
                  <a:srgbClr val="0070C0"/>
                </a:solidFill>
              </a:rPr>
              <a:t>et de déchirure des emballages</a:t>
            </a:r>
            <a:endParaRPr b="1" dirty="0" lang="fr-FR" smtClean="0" sz="160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" r="31"/>
          <a:stretch/>
        </p:blipFill>
        <p:spPr>
          <a:xfrm>
            <a:off x="1642566" y="1480930"/>
            <a:ext cx="5449714" cy="4274877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2902706" y="2934292"/>
            <a:ext cx="1669294" cy="114278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7332551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33080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CF PLS: le revêtement de la CF était rouillé. 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"/>
          <a:stretch/>
        </p:blipFill>
        <p:spPr>
          <a:xfrm>
            <a:off x="2232479" y="1700808"/>
            <a:ext cx="4796838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85140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09788" y="6156593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Fromages: </a:t>
            </a:r>
            <a:r>
              <a:rPr lang="fr-FR" sz="1600" b="1" dirty="0" smtClean="0">
                <a:solidFill>
                  <a:srgbClr val="0070C0"/>
                </a:solidFill>
              </a:rPr>
              <a:t>présence </a:t>
            </a:r>
            <a:r>
              <a:rPr lang="fr-FR" sz="1600" b="1" dirty="0">
                <a:solidFill>
                  <a:srgbClr val="0070C0"/>
                </a:solidFill>
              </a:rPr>
              <a:t>de piqures de moisissures sur trois quart de fromage </a:t>
            </a:r>
            <a:r>
              <a:rPr lang="fr-FR" sz="1600" b="1" dirty="0" smtClean="0">
                <a:solidFill>
                  <a:srgbClr val="0070C0"/>
                </a:solidFill>
              </a:rPr>
              <a:t>gruyère dont </a:t>
            </a:r>
            <a:r>
              <a:rPr lang="fr-FR" sz="1600" b="1" dirty="0">
                <a:solidFill>
                  <a:srgbClr val="0070C0"/>
                </a:solidFill>
              </a:rPr>
              <a:t>la DF </a:t>
            </a:r>
            <a:r>
              <a:rPr lang="fr-FR" sz="1600" b="1" dirty="0" smtClean="0">
                <a:solidFill>
                  <a:srgbClr val="0070C0"/>
                </a:solidFill>
              </a:rPr>
              <a:t>22/03/18 et sur trois quart de fromage raclette.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340768"/>
            <a:ext cx="3528392" cy="264629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340768"/>
            <a:ext cx="3528392" cy="264629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3356992"/>
            <a:ext cx="3360374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75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Charcuterie: deux boudins de salami de dinde et de saucisse à l’ail étaient non identifiés (date d’ouverture), la traçabilité ne peut pas être suivie.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"/>
          <a:stretch/>
        </p:blipFill>
        <p:spPr>
          <a:xfrm>
            <a:off x="4788024" y="1412776"/>
            <a:ext cx="3816424" cy="317320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" r="94"/>
          <a:stretch/>
        </p:blipFill>
        <p:spPr>
          <a:xfrm>
            <a:off x="467544" y="1412776"/>
            <a:ext cx="3125957" cy="317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230612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33080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CF traiteur: les préparations utilisées n’étaient pas identifiées.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3161" y="1484784"/>
            <a:ext cx="5575474" cy="4181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49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Boulangerie: le secteur chaud était à 30°C, le stockage des œufs était à température ambiante, stocker les œufs à froid.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2398650" y="1556792"/>
            <a:ext cx="4464496" cy="4219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533306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81796" y="6165304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Boulangerie: deux paquets de brioche « </a:t>
            </a:r>
            <a:r>
              <a:rPr lang="fr-FR" sz="1600" b="1" dirty="0" err="1" smtClean="0">
                <a:solidFill>
                  <a:srgbClr val="0070C0"/>
                </a:solidFill>
              </a:rPr>
              <a:t>Yaiich</a:t>
            </a:r>
            <a:r>
              <a:rPr lang="fr-FR" sz="1600" b="1" dirty="0" smtClean="0">
                <a:solidFill>
                  <a:srgbClr val="0070C0"/>
                </a:solidFill>
              </a:rPr>
              <a:t> » étaient dépourvus des étiquettes, le suivi de la durée de vie est impossible à ce niveau.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826" y="1412776"/>
            <a:ext cx="5868144" cy="4401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79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67544" y="5661248"/>
            <a:ext cx="8364591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Olives/épices: manque de louches</a:t>
            </a:r>
          </a:p>
          <a:p>
            <a:r>
              <a:rPr b="1" dirty="0" lang="fr-FR" smtClean="0" sz="1600">
                <a:solidFill>
                  <a:srgbClr val="0070C0"/>
                </a:solidFill>
              </a:rPr>
              <a:t>Les boules de la harissa étaient sans étiquette.</a:t>
            </a:r>
          </a:p>
          <a:p>
            <a:r>
              <a:rPr b="1" dirty="0" lang="fr-FR" smtClean="0" sz="1600">
                <a:solidFill>
                  <a:srgbClr val="0070C0"/>
                </a:solidFill>
              </a:rPr>
              <a:t>La protection de la harissa était insuffisante</a:t>
            </a:r>
            <a:r>
              <a:rPr b="1" dirty="0" lang="fr-FR" sz="1600">
                <a:solidFill>
                  <a:srgbClr val="0070C0"/>
                </a:solidFill>
              </a:rPr>
              <a:t>, protéger les récipients </a:t>
            </a:r>
            <a:r>
              <a:rPr b="1" dirty="0" lang="fr-FR" smtClean="0" sz="1600">
                <a:solidFill>
                  <a:srgbClr val="0070C0"/>
                </a:solidFill>
              </a:rPr>
              <a:t>par un film étirable</a:t>
            </a:r>
            <a:endParaRPr b="1" dirty="0" lang="fr-FR" smtClean="0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84784"/>
            <a:ext cx="2736304" cy="205222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059832" y="3104964"/>
            <a:ext cx="2861557" cy="205222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cstate="email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993397" y="1477800"/>
            <a:ext cx="2982754" cy="184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892902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33080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CF olives/épices: présence d’un sachet non identifié contenant des olives.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722686" y="1064738"/>
            <a:ext cx="3816424" cy="5088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62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81796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PLS: la date de retrait n’était pas respectée pour deux pots de yaourts « Délice » ( 10/07/12 et 09/07/18).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85375" y="1484784"/>
            <a:ext cx="3646305" cy="353906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"/>
          <a:stretch/>
        </p:blipFill>
        <p:spPr>
          <a:xfrm>
            <a:off x="4759736" y="1484784"/>
            <a:ext cx="3412664" cy="3539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935449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13332</TotalTime>
  <Words>232</Words>
  <Application>Microsoft Office PowerPoint</Application>
  <PresentationFormat>Affichage à l'écran (4:3)</PresentationFormat>
  <Paragraphs>21</Paragraphs>
  <Slides>14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314</cp:revision>
  <cp:lastPrinted>2016-02-08T19:41:58Z</cp:lastPrinted>
  <dcterms:created xsi:type="dcterms:W3CDTF">2014-03-07T09:21:22Z</dcterms:created>
  <dcterms:modified xsi:type="dcterms:W3CDTF">2018-07-21T10:31:16Z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615991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