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8" r:id="rId2"/>
    <p:sldId id="314" r:id="rId3"/>
    <p:sldId id="346" r:id="rId4"/>
    <p:sldId id="284" r:id="rId5"/>
    <p:sldId id="347" r:id="rId6"/>
    <p:sldId id="335" r:id="rId7"/>
    <p:sldId id="336" r:id="rId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20/06/2018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20/06/2018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</a:t>
            </a:r>
            <a:r>
              <a:rPr lang="fr-FR" altLang="fr-FR" kern="0" dirty="0" err="1" smtClean="0"/>
              <a:t>Teniour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err="1" smtClean="0">
                <a:solidFill>
                  <a:srgbClr val="FFC000"/>
                </a:solidFill>
              </a:rPr>
              <a:t>Teniour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3388" y="5769676"/>
            <a:ext cx="1947970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16 mars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5662" y="5746593"/>
            <a:ext cx="2435283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Dr. Hatem  KARAA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558924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PGC:</a:t>
            </a:r>
            <a:r>
              <a:rPr lang="fr-FR" sz="1600" b="1" dirty="0" smtClean="0">
                <a:solidFill>
                  <a:srgbClr val="0070C0"/>
                </a:solidFill>
              </a:rPr>
              <a:t>  Suivi des actions de nettoyage et de désinfection non réalisé courant la semaine du 12 mars 2018.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04" y="1340768"/>
            <a:ext cx="7109780" cy="400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04" y="1340768"/>
            <a:ext cx="7131659" cy="401253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5576" y="558924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PLS:</a:t>
            </a:r>
            <a:r>
              <a:rPr lang="fr-FR" sz="1600" b="1" dirty="0" smtClean="0">
                <a:solidFill>
                  <a:srgbClr val="0070C0"/>
                </a:solidFill>
              </a:rPr>
              <a:t>  Suivi des actions de nettoyage et de désinfection non réalisé courant la semaine du 12 mars 2018.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9592" y="5661248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FLEG: </a:t>
            </a:r>
            <a:r>
              <a:rPr lang="fr-FR" sz="1600" b="1" dirty="0" smtClean="0">
                <a:solidFill>
                  <a:srgbClr val="0070C0"/>
                </a:solidFill>
              </a:rPr>
              <a:t> Fraises conditionnées et doublement étiquetées.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6747710" cy="379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456030" cy="4195041"/>
          </a:xfrm>
        </p:spPr>
      </p:pic>
      <p:sp>
        <p:nvSpPr>
          <p:cNvPr id="4" name="ZoneTexte 5"/>
          <p:cNvSpPr txBox="1"/>
          <p:nvPr/>
        </p:nvSpPr>
        <p:spPr>
          <a:xfrm>
            <a:off x="916292" y="6021288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FLEG: </a:t>
            </a:r>
            <a:r>
              <a:rPr lang="fr-FR" sz="1600" b="1" dirty="0" smtClean="0">
                <a:solidFill>
                  <a:srgbClr val="0070C0"/>
                </a:solidFill>
              </a:rPr>
              <a:t> Prévoir une poubelle à couvercle et ayant une pédale </a:t>
            </a:r>
            <a:r>
              <a:rPr lang="fr-FR" sz="1600" b="1" smtClean="0">
                <a:solidFill>
                  <a:srgbClr val="0070C0"/>
                </a:solidFill>
              </a:rPr>
              <a:t>fonctionnelle. 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72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15082" y="5733256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</a:t>
            </a:r>
            <a:r>
              <a:rPr lang="fr-FR" b="1" dirty="0" smtClean="0">
                <a:solidFill>
                  <a:srgbClr val="0070C0"/>
                </a:solidFill>
              </a:rPr>
              <a:t>: </a:t>
            </a:r>
            <a:r>
              <a:rPr lang="fr-FR" b="1" dirty="0" smtClean="0">
                <a:solidFill>
                  <a:srgbClr val="0070C0"/>
                </a:solidFill>
              </a:rPr>
              <a:t>Prévoir la protection de la pâte d’ail et tous les produits moulus présentés à la vente.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78" y="1412776"/>
            <a:ext cx="6747710" cy="379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55514" y="5951021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Rayon olives / épices: </a:t>
            </a:r>
            <a:r>
              <a:rPr lang="fr-FR" b="1" dirty="0" smtClean="0">
                <a:solidFill>
                  <a:srgbClr val="0070C0"/>
                </a:solidFill>
              </a:rPr>
              <a:t> Protéger l’harissa et le </a:t>
            </a:r>
            <a:r>
              <a:rPr lang="fr-FR" b="1" dirty="0" err="1" smtClean="0">
                <a:solidFill>
                  <a:srgbClr val="0070C0"/>
                </a:solidFill>
              </a:rPr>
              <a:t>hrouss</a:t>
            </a:r>
            <a:r>
              <a:rPr lang="fr-FR" b="1" dirty="0" smtClean="0">
                <a:solidFill>
                  <a:srgbClr val="0070C0"/>
                </a:solidFill>
              </a:rPr>
              <a:t> présentés à la vente.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44" y="1412776"/>
            <a:ext cx="7259642" cy="4084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11629</TotalTime>
  <Words>112</Words>
  <Application>Microsoft Office PowerPoint</Application>
  <PresentationFormat>Affichage à l'écran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Quali-Consult</cp:lastModifiedBy>
  <cp:revision>281</cp:revision>
  <cp:lastPrinted>2016-02-08T19:41:58Z</cp:lastPrinted>
  <dcterms:created xsi:type="dcterms:W3CDTF">2014-03-07T09:21:22Z</dcterms:created>
  <dcterms:modified xsi:type="dcterms:W3CDTF">2018-06-20T16:29:56Z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685961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