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68" r:id="rId2"/>
    <p:sldId id="326" r:id="rId3"/>
    <p:sldId id="330" r:id="rId4"/>
    <p:sldId id="331" r:id="rId5"/>
    <p:sldId id="334" r:id="rId6"/>
    <p:sldId id="336" r:id="rId7"/>
    <p:sldId id="339" r:id="rId8"/>
    <p:sldId id="341" r:id="rId9"/>
    <p:sldId id="342" r:id="rId10"/>
    <p:sldId id="343" r:id="rId11"/>
    <p:sldId id="344" r:id="rId12"/>
    <p:sldId id="345" r:id="rId13"/>
    <p:sldId id="346" r:id="rId14"/>
    <p:sldId id="347" r:id="rId15"/>
    <p:sldId id="348" r:id="rId16"/>
    <p:sldId id="349" r:id="rId17"/>
    <p:sldId id="351" r:id="rId18"/>
    <p:sldId id="352" r:id="rId19"/>
    <p:sldId id="353" r:id="rId20"/>
    <p:sldId id="354" r:id="rId21"/>
    <p:sldId id="350" r:id="rId2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4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03/11/2018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03/11/2018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Teniour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26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2.wdp" Type="http://schemas.microsoft.com/office/2007/relationships/hdphoto"/><Relationship Id="rId4" Target="../media/image27.jpeg" Type="http://schemas.openxmlformats.org/officeDocument/2006/relationships/image"/></Relationships>
</file>

<file path=ppt/slides/_rels/slide16.xml.rels><?xml version="1.0" encoding="UTF-8" standalone="yes" ?><Relationships xmlns="http://schemas.openxmlformats.org/package/2006/relationships"><Relationship Id="rId3" Target="../media/image29.jpeg" Type="http://schemas.openxmlformats.org/officeDocument/2006/relationships/image"/><Relationship Id="rId2" Target="../media/image2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3" Target="../media/image31.jpeg" Type="http://schemas.openxmlformats.org/officeDocument/2006/relationships/image"/><Relationship Id="rId2" Target="../media/image30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32.jpeg" Type="http://schemas.openxmlformats.org/officeDocument/2006/relationships/image"/></Relationships>
</file>

<file path=ppt/slides/_rels/slide18.xml.rels><?xml version="1.0" encoding="UTF-8" standalone="yes" ?><Relationships xmlns="http://schemas.openxmlformats.org/package/2006/relationships"><Relationship Id="rId3" Target="../media/image34.jpeg" Type="http://schemas.openxmlformats.org/officeDocument/2006/relationships/image"/><Relationship Id="rId2" Target="../media/image33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35.jpeg" Type="http://schemas.openxmlformats.org/officeDocument/2006/relationships/image"/></Relationships>
</file>

<file path=ppt/slides/_rels/slide19.xml.rels><?xml version="1.0" encoding="UTF-8" standalone="yes" ?><Relationships xmlns="http://schemas.openxmlformats.org/package/2006/relationships"><Relationship Id="rId3" Target="../media/image37.jpeg" Type="http://schemas.openxmlformats.org/officeDocument/2006/relationships/image"/><Relationship Id="rId2" Target="../media/image3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 ?><Relationships xmlns="http://schemas.openxmlformats.org/package/2006/relationships"><Relationship Id="rId2" Target="../media/image4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Teniour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8507" y="5769676"/>
            <a:ext cx="2335897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 Octobre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422" y="5515759"/>
            <a:ext cx="260199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 M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Présence </a:t>
            </a:r>
            <a:r>
              <a:rPr lang="fr-FR" sz="1600" b="1" dirty="0" smtClean="0"/>
              <a:t>de </a:t>
            </a:r>
            <a:r>
              <a:rPr lang="fr-FR" sz="1600" b="1" dirty="0" smtClean="0"/>
              <a:t>mouches malgré </a:t>
            </a:r>
            <a:r>
              <a:rPr lang="fr-FR" sz="1600" b="1" dirty="0" smtClean="0"/>
              <a:t>la proximité</a:t>
            </a:r>
            <a:r>
              <a:rPr lang="fr-FR" sz="1600" b="1" dirty="0" smtClean="0"/>
              <a:t> </a:t>
            </a:r>
            <a:r>
              <a:rPr lang="fr-FR" sz="1600" b="1" dirty="0" smtClean="0"/>
              <a:t>des DEIV au niveau  de </a:t>
            </a:r>
            <a:r>
              <a:rPr lang="fr-FR" sz="1600" b="1" dirty="0" smtClean="0"/>
              <a:t>l’exposition traiteur</a:t>
            </a:r>
            <a:r>
              <a:rPr lang="fr-FR" sz="1600" b="1" dirty="0" smtClean="0"/>
              <a:t>.</a:t>
            </a:r>
          </a:p>
        </p:txBody>
      </p:sp>
      <p:pic>
        <p:nvPicPr>
          <p:cNvPr id="6" name="Image 5" descr="G:\rapports carrefour\photos audit carrefour teniour-menzel chaker\photos audit carrefour teniour 23-10-2018\présence des mouches dans le linéaire traiteu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785926"/>
            <a:ext cx="5786478" cy="4010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08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Barquettes </a:t>
            </a:r>
            <a:r>
              <a:rPr lang="fr-FR" sz="1600" b="1" dirty="0" smtClean="0"/>
              <a:t>de pommes exposé dans le rayon </a:t>
            </a:r>
            <a:r>
              <a:rPr lang="fr-FR" sz="1600" b="1" dirty="0" err="1" smtClean="0"/>
              <a:t>fleg</a:t>
            </a:r>
            <a:r>
              <a:rPr lang="fr-FR" sz="1600" b="1" dirty="0" smtClean="0"/>
              <a:t> sans </a:t>
            </a:r>
            <a:r>
              <a:rPr lang="fr-FR" sz="1600" b="1" dirty="0" smtClean="0"/>
              <a:t>identification, lot, date d’emballage…</a:t>
            </a:r>
            <a:endParaRPr lang="fr-FR" sz="1600" b="1" dirty="0" smtClean="0"/>
          </a:p>
        </p:txBody>
      </p:sp>
      <p:pic>
        <p:nvPicPr>
          <p:cNvPr id="4" name="Image 3" descr="G:\rapports carrefour\photos audit carrefour teniour-menzel chaker\photos audit carrefour teniour 23-10-2018\pomm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74668" y="1778231"/>
            <a:ext cx="3803884" cy="396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G:\rapports carrefour\photos audit carrefour teniour-menzel chaker\photos audit carrefour teniour 23-10-2018\Des barquettes  de pomme sans date de conditionnement et DLUO souhaitabl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436789" y="2121204"/>
            <a:ext cx="4489824" cy="3505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08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Présence </a:t>
            </a:r>
            <a:r>
              <a:rPr lang="fr-FR" sz="1600" b="1" dirty="0" smtClean="0"/>
              <a:t>excessive de givre au niveau de la chambre négative</a:t>
            </a:r>
          </a:p>
        </p:txBody>
      </p:sp>
      <p:pic>
        <p:nvPicPr>
          <p:cNvPr id="4" name="Image 3" descr="G:\rapports carrefour\photos audit carrefour teniour-menzel chaker\photos audit carrefour teniour 23-10-2018\giffre dans la chambre négativ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00033" y="2357430"/>
            <a:ext cx="442915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G:\rapports carrefour\photos audit carrefour teniour-menzel chaker\photos audit carrefour teniour 23-10-2018\gifre dans la chambre négativ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785926"/>
            <a:ext cx="335758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08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5786" y="5733256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Présence   de givre au niveau ;</a:t>
            </a:r>
          </a:p>
          <a:p>
            <a:r>
              <a:rPr lang="fr-FR" sz="1600" b="1" dirty="0" smtClean="0"/>
              <a:t>-linéaire des glaces .</a:t>
            </a:r>
          </a:p>
          <a:p>
            <a:r>
              <a:rPr lang="fr-FR" sz="1600" b="1" dirty="0" smtClean="0"/>
              <a:t>-sachets des moules surgelés</a:t>
            </a:r>
          </a:p>
        </p:txBody>
      </p:sp>
      <p:pic>
        <p:nvPicPr>
          <p:cNvPr id="8" name="Image 7" descr="G:\rapports carrefour\photos audit carrefour teniour-menzel chaker\photos audit carrefour teniour 23-10-2018\givre dans le linéaires des glace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142974" y="2071678"/>
            <a:ext cx="3571901" cy="2714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 descr="G:\rapports carrefour\photos audit carrefour teniour-menzel chaker\photos audit carrefour teniour 23-10-2018\givre dans les sachets de moules surgelé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393405" y="2107397"/>
            <a:ext cx="357190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08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Mauvaise qualité des pommes de terre exposé dans le rayon FLEG</a:t>
            </a:r>
          </a:p>
        </p:txBody>
      </p:sp>
      <p:pic>
        <p:nvPicPr>
          <p:cNvPr id="6" name="Image 5" descr="G:\rapports carrefour\photos audit carrefour teniour-menzel chaker\photos audit carrefour teniour 23-10-2018\mauvaise qualité des pommes de terre exposé dans le rayon FLEG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2332434"/>
            <a:ext cx="5715040" cy="3239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08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Sol de la chambre négative trop écaillé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11" y="1556792"/>
            <a:ext cx="3374965" cy="45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496876"/>
            <a:ext cx="3574180" cy="4579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11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Condensation au niveau des linéaires positifs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22" y="1340768"/>
            <a:ext cx="3589408" cy="422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899" y="1340768"/>
            <a:ext cx="3803314" cy="422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77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Présence de plusieurs poubelles </a:t>
            </a:r>
            <a:r>
              <a:rPr lang="fr-FR" sz="1600" b="1" dirty="0" smtClean="0"/>
              <a:t>à </a:t>
            </a:r>
            <a:r>
              <a:rPr lang="fr-FR" sz="1600" b="1" dirty="0" smtClean="0"/>
              <a:t>commande manuelle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98" y="1340769"/>
            <a:ext cx="3600400" cy="2520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542" y="4136141"/>
            <a:ext cx="3680712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338428"/>
            <a:ext cx="3168352" cy="2473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89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Présence de givre  a l’intérieur de plusieurs sachets de </a:t>
            </a:r>
            <a:r>
              <a:rPr lang="fr-FR" sz="1600" b="1" dirty="0" smtClean="0"/>
              <a:t>fruits </a:t>
            </a:r>
            <a:r>
              <a:rPr lang="fr-FR" sz="1600" b="1" dirty="0" smtClean="0"/>
              <a:t>de mer </a:t>
            </a:r>
            <a:r>
              <a:rPr lang="fr-FR" sz="1600" b="1" dirty="0" smtClean="0"/>
              <a:t>surgelés </a:t>
            </a:r>
            <a:r>
              <a:rPr lang="fr-FR" sz="1600" b="1" dirty="0" smtClean="0"/>
              <a:t>exposés dans le rayon.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10" y="1508538"/>
            <a:ext cx="3479758" cy="4584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194" y="1340768"/>
            <a:ext cx="3528392" cy="2317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3682" y="3856220"/>
            <a:ext cx="3519416" cy="2237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726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L’emballage </a:t>
            </a:r>
            <a:r>
              <a:rPr lang="fr-FR" sz="1600" b="1" dirty="0" smtClean="0"/>
              <a:t>secondaire de harissa SICAM  ne montre pas des informations de DF et DL du produit.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265" y="2204865"/>
            <a:ext cx="3476109" cy="3312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785" y="2204865"/>
            <a:ext cx="3840427" cy="395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103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Charcuterie: deux boudins de jambon de dinde et de saucisse à l’ail étaient non identifiés.</a:t>
            </a:r>
          </a:p>
        </p:txBody>
      </p:sp>
      <p:pic>
        <p:nvPicPr>
          <p:cNvPr id="6" name="Image 5" descr="G:\rapports carrefour\photos audit carrefour teniour-menzel chaker\photos audit carrefour teniour 23-10-2018\absence d'étiquette d'entame du produit saucisson du dinde de l'ai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571612"/>
            <a:ext cx="350046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G:\rapports carrefour\photos audit carrefour teniour-menzel chaker\photos audit carrefour teniour 23-10-2018\absence d'étiquette d'entame du produit jambopn du dinde fumé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1643050"/>
            <a:ext cx="4019559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823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Les pizzas surgelées n’était pas emballées dans un sac avant le carton. Elles étaient en contact direct avec le carton. Aviser le fournisseur.</a:t>
            </a:r>
            <a:endParaRPr lang="fr-FR" sz="16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857" y="1303478"/>
            <a:ext cx="3298219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39482"/>
            <a:ext cx="3888432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7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Fermeture du joint et réparation des écailles du </a:t>
            </a:r>
            <a:r>
              <a:rPr lang="fr-FR" sz="1600" b="1" dirty="0" smtClean="0"/>
              <a:t>sol de </a:t>
            </a:r>
            <a:r>
              <a:rPr lang="fr-FR" sz="1600" b="1" dirty="0" smtClean="0"/>
              <a:t>la chambre positive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22765"/>
            <a:ext cx="6317852" cy="4738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408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1796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Boulangerie: sachet de panini ‘BVM ‘ dans le rayon  </a:t>
            </a:r>
            <a:r>
              <a:rPr lang="fr-FR" sz="1600" b="1" dirty="0" smtClean="0"/>
              <a:t>présentant </a:t>
            </a:r>
            <a:r>
              <a:rPr lang="fr-FR" sz="1600" b="1" dirty="0" smtClean="0"/>
              <a:t>des points vert de moisissures</a:t>
            </a:r>
          </a:p>
        </p:txBody>
      </p:sp>
      <p:pic>
        <p:nvPicPr>
          <p:cNvPr id="4" name="Image 3" descr="G:\rapports carrefour\photos audit carrefour teniour-menzel chaker\photos audit carrefour teniour 23-10-2018\panini (2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428736"/>
            <a:ext cx="5643602" cy="457203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6579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67544" y="5661248"/>
            <a:ext cx="836459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Olives/épices: manque de louches pour la </a:t>
            </a:r>
            <a:r>
              <a:rPr lang="fr-FR" sz="1600" b="1" dirty="0" smtClean="0"/>
              <a:t>plupart </a:t>
            </a:r>
            <a:r>
              <a:rPr lang="fr-FR" sz="1600" b="1" dirty="0" smtClean="0"/>
              <a:t>des box d’épices</a:t>
            </a:r>
          </a:p>
          <a:p>
            <a:r>
              <a:rPr lang="fr-FR" sz="1600" b="1" dirty="0" smtClean="0"/>
              <a:t>Les boules de la harissa étaient sans étiquette post pesage. </a:t>
            </a:r>
          </a:p>
        </p:txBody>
      </p:sp>
      <p:pic>
        <p:nvPicPr>
          <p:cNvPr id="6" name="Image 5" descr="G:\rapports carrefour\photos audit carrefour teniour-menzel chaker\photos audit carrefour teniour 23-10-2018\absence du louche pour chaque article dans le linéaire des épice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428736"/>
            <a:ext cx="356870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G:\rapports carrefour\photos audit carrefour teniour-menzel chaker\photos audit carrefour teniour 23-10-2018\Des boules de harissa sans étiquette d'identification post pesag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357298"/>
            <a:ext cx="4000528" cy="41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6889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65304"/>
            <a:ext cx="784887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PGC: une boîte de conserve tomates au basilic exposée au rayon « ZGOLLI » était avec de la rouille. 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6" name="Image 5" descr="G:\rapports carrefour\photos audit carrefour teniour-menzel chaker\photos audit carrefour teniour 23-10-2018\rouille dans les boites de conserve de tomate  au basilic SICAM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428737"/>
            <a:ext cx="342902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G:\rapports carrefour\photos audit carrefour teniour-menzel chaker\photos audit carrefour teniour 23-10-2018\sicam (2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413252" y="2087550"/>
            <a:ext cx="4270380" cy="3238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G:\rapports carrefour\photos audit carrefour teniour-menzel chaker\photos audit carrefour teniour 23-10-2018\zgolli (2)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4071942"/>
            <a:ext cx="314327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398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Locale poubelle: la benne était endommagée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6" name="Image 5" descr="G:\rapports carrefour\photos audit carrefour teniour-menzel chaker\photos audit carrefour teniour 23-10-2018\benne  de déchet endomagé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071934" y="2214554"/>
            <a:ext cx="450059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G:\rapports carrefour\photos audit carrefour teniour-menzel chaker\photos audit carrefour teniour 23-10-2018\benn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357159" y="2000241"/>
            <a:ext cx="4643468" cy="378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060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CF PLS: le revêtement de la CF était rouillé.  </a:t>
            </a:r>
          </a:p>
        </p:txBody>
      </p:sp>
      <p:pic>
        <p:nvPicPr>
          <p:cNvPr id="4" name="Image 3" descr="G:\rapports carrefour\photos audit carrefour teniour-menzel chaker\photos audit carrefour teniour 23-10-2018\présence du rouille dans la chambr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000240"/>
            <a:ext cx="6500857" cy="3929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08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73325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Vestiaires: -Absence des distributeurs papier dans les vestiaires</a:t>
            </a:r>
          </a:p>
          <a:p>
            <a:r>
              <a:rPr lang="fr-FR" sz="1600" b="1" dirty="0" smtClean="0"/>
              <a:t>.présence du rouille au niveau des casiers du personnel.   </a:t>
            </a:r>
          </a:p>
        </p:txBody>
      </p:sp>
      <p:pic>
        <p:nvPicPr>
          <p:cNvPr id="6" name="Image 5" descr="G:\rapports carrefour\photos audit carrefour teniour-menzel chaker\photos audit carrefour teniour 23-10-2018\absence de distribiteur papier dans les vestiaires H-F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35278" y="1634215"/>
            <a:ext cx="3299260" cy="360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 descr="G:\rapports carrefour\photos audit carrefour teniour-menzel chaker\photos audit carrefour teniour 23-10-2018\casiers de vestiaires enrouill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643182"/>
            <a:ext cx="2981325" cy="302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08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3080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Absence de visa et date de visa du manager rayon  </a:t>
            </a:r>
          </a:p>
        </p:txBody>
      </p:sp>
      <p:pic>
        <p:nvPicPr>
          <p:cNvPr id="4" name="Image 3" descr="G:\rapports carrefour\photos audit carrefour teniour-menzel chaker\photos audit carrefour teniour 23-10-2018\absence du visa du manager du rayon sur les enregistrement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643051"/>
            <a:ext cx="6286544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08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13676</TotalTime>
  <Words>293</Words>
  <Application>Microsoft Office PowerPoint</Application>
  <PresentationFormat>Affichage à l'écran (4:3)</PresentationFormat>
  <Paragraphs>28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350</cp:revision>
  <cp:lastPrinted>2016-02-08T19:41:58Z</cp:lastPrinted>
  <dcterms:created xsi:type="dcterms:W3CDTF">2014-03-07T09:21:22Z</dcterms:created>
  <dcterms:modified xsi:type="dcterms:W3CDTF">2018-11-03T11:26:31Z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787599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