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handoutMasterIdLst>
    <p:handoutMasterId r:id="rId16"/>
  </p:handoutMasterIdLst>
  <p:sldIdLst>
    <p:sldId id="268" r:id="rId2"/>
    <p:sldId id="349" r:id="rId3"/>
    <p:sldId id="355" r:id="rId4"/>
    <p:sldId id="351" r:id="rId5"/>
    <p:sldId id="352" r:id="rId6"/>
    <p:sldId id="353" r:id="rId7"/>
    <p:sldId id="354" r:id="rId8"/>
    <p:sldId id="359" r:id="rId9"/>
    <p:sldId id="356" r:id="rId10"/>
    <p:sldId id="357" r:id="rId11"/>
    <p:sldId id="358" r:id="rId12"/>
    <p:sldId id="360" r:id="rId13"/>
    <p:sldId id="364" r:id="rId1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05/08/2017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05/08/2017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Teniour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Teniour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24148" y="5769676"/>
            <a:ext cx="1986441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31 juillet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6270395" y="5746593"/>
            <a:ext cx="2010550" cy="956159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</a:t>
            </a:r>
            <a:r>
              <a:rPr lang="fr-FR" sz="2000" b="1" dirty="0" err="1" smtClean="0">
                <a:solidFill>
                  <a:srgbClr val="000000"/>
                </a:solidFill>
              </a:rPr>
              <a:t>Mejed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Heni</a:t>
            </a:r>
            <a:endParaRPr lang="fr-FR" sz="2000" b="1" dirty="0" smtClean="0">
              <a:solidFill>
                <a:srgbClr val="000000"/>
              </a:solidFill>
            </a:endParaRPr>
          </a:p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M. </a:t>
            </a:r>
            <a:r>
              <a:rPr lang="fr-FR" sz="2000" b="1" dirty="0" err="1" smtClean="0">
                <a:solidFill>
                  <a:srgbClr val="000000"/>
                </a:solidFill>
              </a:rPr>
              <a:t>Bilel</a:t>
            </a:r>
            <a:r>
              <a:rPr lang="fr-FR" sz="2000" b="1" dirty="0" smtClean="0">
                <a:solidFill>
                  <a:srgbClr val="000000"/>
                </a:solidFill>
              </a:rPr>
              <a:t> </a:t>
            </a:r>
            <a:r>
              <a:rPr lang="fr-FR" sz="2000" b="1" dirty="0" err="1" smtClean="0">
                <a:solidFill>
                  <a:srgbClr val="000000"/>
                </a:solidFill>
              </a:rPr>
              <a:t>Hamdi</a:t>
            </a:r>
            <a:endParaRPr lang="fr-FR" sz="2000" b="1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9952" y="2060848"/>
            <a:ext cx="4668011" cy="350100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6752"/>
            <a:ext cx="4860032" cy="3645024"/>
          </a:xfrm>
          <a:prstGeom prst="rect">
            <a:avLst/>
          </a:prstGeom>
        </p:spPr>
      </p:pic>
      <p:sp>
        <p:nvSpPr>
          <p:cNvPr id="5" name="ZoneTexte 5"/>
          <p:cNvSpPr txBox="1"/>
          <p:nvPr/>
        </p:nvSpPr>
        <p:spPr>
          <a:xfrm>
            <a:off x="793692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PGC: renforcer le nettoyage des meubles</a:t>
            </a:r>
          </a:p>
        </p:txBody>
      </p:sp>
    </p:spTree>
    <p:extLst>
      <p:ext uri="{BB962C8B-B14F-4D97-AF65-F5344CB8AC3E}">
        <p14:creationId xmlns:p14="http://schemas.microsoft.com/office/powerpoint/2010/main" val="4086671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3808" y="1412776"/>
            <a:ext cx="3363838" cy="4485117"/>
          </a:xfrm>
          <a:prstGeom prst="rect">
            <a:avLst/>
          </a:prstGeom>
        </p:spPr>
      </p:pic>
      <p:sp>
        <p:nvSpPr>
          <p:cNvPr id="4" name="ZoneTexte 5"/>
          <p:cNvSpPr txBox="1"/>
          <p:nvPr/>
        </p:nvSpPr>
        <p:spPr>
          <a:xfrm>
            <a:off x="793692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Sanitaires: absence de distributeurs de papiers</a:t>
            </a:r>
          </a:p>
        </p:txBody>
      </p:sp>
    </p:spTree>
    <p:extLst>
      <p:ext uri="{BB962C8B-B14F-4D97-AF65-F5344CB8AC3E}">
        <p14:creationId xmlns:p14="http://schemas.microsoft.com/office/powerpoint/2010/main" val="3796406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93692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Les sols des chambres froides PLS et FLEG étaient usés.</a:t>
            </a:r>
          </a:p>
        </p:txBody>
      </p:sp>
      <p:pic>
        <p:nvPicPr>
          <p:cNvPr id="5" name="Espace réservé du contenu 4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7664" y="1340768"/>
            <a:ext cx="2536923" cy="4510087"/>
          </a:xfr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340767"/>
            <a:ext cx="2448270" cy="45100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3501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93692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Absence d’identification des zones des produits casses, retours et retraits.</a:t>
            </a:r>
          </a:p>
        </p:txBody>
      </p:sp>
      <p:pic>
        <p:nvPicPr>
          <p:cNvPr id="6" name="Espace réservé du contenu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447" y="1484784"/>
            <a:ext cx="7056784" cy="4455914"/>
          </a:xfrm>
        </p:spPr>
      </p:pic>
      <p:sp>
        <p:nvSpPr>
          <p:cNvPr id="7" name="Ellipse 6"/>
          <p:cNvSpPr/>
          <p:nvPr/>
        </p:nvSpPr>
        <p:spPr>
          <a:xfrm>
            <a:off x="539552" y="2420888"/>
            <a:ext cx="7056784" cy="2016224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3654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27608" y="5949280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fromage charcuterie</a:t>
            </a:r>
            <a:r>
              <a:rPr lang="fr-FR" sz="1600" b="1" u="sng" dirty="0">
                <a:solidFill>
                  <a:srgbClr val="0070C0"/>
                </a:solidFill>
              </a:rPr>
              <a:t> </a:t>
            </a:r>
            <a:r>
              <a:rPr lang="fr-FR" sz="1600" b="1" u="sng" dirty="0" smtClean="0">
                <a:solidFill>
                  <a:srgbClr val="0070C0"/>
                </a:solidFill>
              </a:rPr>
              <a:t>PLS: </a:t>
            </a:r>
            <a:r>
              <a:rPr lang="fr-FR" sz="1600" b="1" dirty="0" smtClean="0">
                <a:solidFill>
                  <a:srgbClr val="0070C0"/>
                </a:solidFill>
              </a:rPr>
              <a:t>les planchers des meubles sont usés et les chevalets sont rouillés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6086" y="1484784"/>
            <a:ext cx="3049816" cy="4066421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1202398"/>
            <a:ext cx="3419872" cy="2564904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6794" y="2180409"/>
            <a:ext cx="2625756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820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5"/>
          <p:cNvSpPr txBox="1"/>
          <p:nvPr/>
        </p:nvSpPr>
        <p:spPr>
          <a:xfrm>
            <a:off x="887328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Réserve:</a:t>
            </a:r>
            <a:r>
              <a:rPr lang="fr-FR" sz="1600" dirty="0" smtClean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Le nettoyage est à renforcer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608" y="1332239"/>
            <a:ext cx="3219822" cy="4293096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827" y="1188223"/>
            <a:ext cx="3435846" cy="45811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8945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7853" y="630932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Chambre froide négative: le sol est usé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628800"/>
            <a:ext cx="4668011" cy="3501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7566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837853" y="6237312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PLS: </a:t>
            </a:r>
            <a:r>
              <a:rPr lang="fr-FR" sz="1600" b="1" dirty="0">
                <a:solidFill>
                  <a:srgbClr val="0070C0"/>
                </a:solidFill>
              </a:rPr>
              <a:t> </a:t>
            </a:r>
            <a:r>
              <a:rPr lang="fr-FR" sz="1600" b="1" dirty="0" smtClean="0">
                <a:solidFill>
                  <a:srgbClr val="0070C0"/>
                </a:solidFill>
              </a:rPr>
              <a:t>Les grilles n’étaient pas propres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53" y="1412776"/>
            <a:ext cx="3165816" cy="4221088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152128"/>
            <a:ext cx="3813888" cy="5085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197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958991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Réserve: la peinture du mur est écaillée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209" y="1296144"/>
            <a:ext cx="3543858" cy="47251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1451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93692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Extérieur: un désherbage est nécessaire. </a:t>
            </a: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5748" y="1341928"/>
            <a:ext cx="6204181" cy="4653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4795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5"/>
          <p:cNvSpPr txBox="1"/>
          <p:nvPr/>
        </p:nvSpPr>
        <p:spPr>
          <a:xfrm>
            <a:off x="793692" y="6021288"/>
            <a:ext cx="7468294" cy="584775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Extérieur: La benne à ordures était entreposée à l’extérieur de la cage métallique de protection. Des bicyclettes étaient mises dedans.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7784" y="1340768"/>
            <a:ext cx="3367734" cy="4510087"/>
          </a:xfrm>
        </p:spPr>
      </p:pic>
      <p:sp>
        <p:nvSpPr>
          <p:cNvPr id="9" name="Ellipse 8"/>
          <p:cNvSpPr/>
          <p:nvPr/>
        </p:nvSpPr>
        <p:spPr>
          <a:xfrm>
            <a:off x="4427984" y="3019747"/>
            <a:ext cx="936104" cy="1152128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1" name="Connecteur droit avec flèche 10"/>
          <p:cNvCxnSpPr/>
          <p:nvPr/>
        </p:nvCxnSpPr>
        <p:spPr>
          <a:xfrm flipH="1" flipV="1">
            <a:off x="3995936" y="3955851"/>
            <a:ext cx="1368152" cy="163338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42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1628800"/>
            <a:ext cx="5494456" cy="4120842"/>
          </a:xfrm>
          <a:prstGeom prst="rect">
            <a:avLst/>
          </a:prstGeom>
        </p:spPr>
      </p:pic>
      <p:sp>
        <p:nvSpPr>
          <p:cNvPr id="4" name="ZoneTexte 5"/>
          <p:cNvSpPr txBox="1"/>
          <p:nvPr/>
        </p:nvSpPr>
        <p:spPr>
          <a:xfrm>
            <a:off x="793692" y="6021288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dirty="0" smtClean="0">
                <a:solidFill>
                  <a:srgbClr val="0070C0"/>
                </a:solidFill>
              </a:rPr>
              <a:t>Meuble des surgelés: le couvercle ne protège pas contre la perte du froid</a:t>
            </a:r>
          </a:p>
        </p:txBody>
      </p:sp>
    </p:spTree>
    <p:extLst>
      <p:ext uri="{BB962C8B-B14F-4D97-AF65-F5344CB8AC3E}">
        <p14:creationId xmlns:p14="http://schemas.microsoft.com/office/powerpoint/2010/main" val="956057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12858</TotalTime>
  <Words>145</Words>
  <Application>Microsoft Office PowerPoint</Application>
  <PresentationFormat>Affichage à l'écran (4:3)</PresentationFormat>
  <Paragraphs>17</Paragraphs>
  <Slides>13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</cp:lastModifiedBy>
  <cp:revision>286</cp:revision>
  <cp:lastPrinted>2016-02-08T19:41:58Z</cp:lastPrinted>
  <dcterms:created xsi:type="dcterms:W3CDTF">2014-03-07T09:21:22Z</dcterms:created>
  <dcterms:modified xsi:type="dcterms:W3CDTF">2017-08-05T08:17:29Z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601766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D6.1.0</vt:lpwstr>
  </property>
</Properties>
</file>