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349" r:id="rId3"/>
    <p:sldId id="350" r:id="rId4"/>
    <p:sldId id="355" r:id="rId5"/>
    <p:sldId id="351" r:id="rId6"/>
    <p:sldId id="352" r:id="rId7"/>
    <p:sldId id="353" r:id="rId8"/>
    <p:sldId id="354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13/06/2017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13/06/2017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Teniour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Teniour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2694" y="5769676"/>
            <a:ext cx="1829348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18 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fromage charcuterie: </a:t>
            </a:r>
            <a:r>
              <a:rPr lang="fr-FR" sz="1600" b="1" dirty="0" smtClean="0">
                <a:solidFill>
                  <a:srgbClr val="0070C0"/>
                </a:solidFill>
              </a:rPr>
              <a:t>Forme du distributeur de papier </a:t>
            </a:r>
            <a:r>
              <a:rPr lang="fr-FR" sz="1600" b="1" dirty="0" err="1" smtClean="0">
                <a:solidFill>
                  <a:srgbClr val="0070C0"/>
                </a:solidFill>
              </a:rPr>
              <a:t>essui</a:t>
            </a:r>
            <a:r>
              <a:rPr lang="fr-FR" sz="1600" b="1" dirty="0" smtClean="0">
                <a:solidFill>
                  <a:srgbClr val="0070C0"/>
                </a:solidFill>
              </a:rPr>
              <a:t> mains non adapté à la forme du papier utilisé.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906" y="1412776"/>
            <a:ext cx="7711996" cy="4339057"/>
          </a:xfrm>
        </p:spPr>
      </p:pic>
    </p:spTree>
    <p:extLst>
      <p:ext uri="{BB962C8B-B14F-4D97-AF65-F5344CB8AC3E}">
        <p14:creationId xmlns:p14="http://schemas.microsoft.com/office/powerpoint/2010/main" val="2489820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Aire de réception: </a:t>
            </a:r>
            <a:r>
              <a:rPr lang="fr-FR" sz="1600" b="1" dirty="0" smtClean="0">
                <a:solidFill>
                  <a:srgbClr val="0070C0"/>
                </a:solidFill>
              </a:rPr>
              <a:t>Assurer un meilleur rangement des caisses au niveau de l’aire de réception.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556792"/>
            <a:ext cx="7456030" cy="4195041"/>
          </a:xfrm>
        </p:spPr>
      </p:pic>
    </p:spTree>
    <p:extLst>
      <p:ext uri="{BB962C8B-B14F-4D97-AF65-F5344CB8AC3E}">
        <p14:creationId xmlns:p14="http://schemas.microsoft.com/office/powerpoint/2010/main" val="612111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7456030" cy="4195041"/>
          </a:xfrm>
        </p:spPr>
      </p:pic>
      <p:sp>
        <p:nvSpPr>
          <p:cNvPr id="5" name="ZoneTexte 5"/>
          <p:cNvSpPr txBox="1"/>
          <p:nvPr/>
        </p:nvSpPr>
        <p:spPr>
          <a:xfrm>
            <a:off x="887328" y="6021288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Réserve:</a:t>
            </a:r>
            <a:r>
              <a:rPr lang="fr-FR" sz="1600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Renforcer les opérations de nettoyage au tours de la presse à carton.</a:t>
            </a:r>
          </a:p>
        </p:txBody>
      </p:sp>
    </p:spTree>
    <p:extLst>
      <p:ext uri="{BB962C8B-B14F-4D97-AF65-F5344CB8AC3E}">
        <p14:creationId xmlns:p14="http://schemas.microsoft.com/office/powerpoint/2010/main" val="1448945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7853" y="630932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Gestion des déchets: </a:t>
            </a:r>
            <a:r>
              <a:rPr lang="fr-FR" sz="1600" b="1" dirty="0" smtClean="0">
                <a:solidFill>
                  <a:srgbClr val="0070C0"/>
                </a:solidFill>
              </a:rPr>
              <a:t>Bennes à ordure à l’air libre par manque de local poubelle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</p:spTree>
    <p:extLst>
      <p:ext uri="{BB962C8B-B14F-4D97-AF65-F5344CB8AC3E}">
        <p14:creationId xmlns:p14="http://schemas.microsoft.com/office/powerpoint/2010/main" val="3697566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7853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PLS: </a:t>
            </a:r>
            <a:r>
              <a:rPr lang="fr-FR" sz="1600" b="1" dirty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Renforcer les actions de nettoyage au niveau du linéaire. 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</p:spTree>
    <p:extLst>
      <p:ext uri="{BB962C8B-B14F-4D97-AF65-F5344CB8AC3E}">
        <p14:creationId xmlns:p14="http://schemas.microsoft.com/office/powerpoint/2010/main" val="471197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58991" y="6021288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PLS: </a:t>
            </a:r>
            <a:r>
              <a:rPr lang="fr-FR" sz="1600" b="1" dirty="0" smtClean="0">
                <a:solidFill>
                  <a:srgbClr val="0070C0"/>
                </a:solidFill>
              </a:rPr>
              <a:t>Afficheur de température erronée (</a:t>
            </a:r>
            <a:r>
              <a:rPr lang="fr-FR" sz="1600" b="1" dirty="0" err="1" smtClean="0">
                <a:solidFill>
                  <a:srgbClr val="0070C0"/>
                </a:solidFill>
              </a:rPr>
              <a:t>températue</a:t>
            </a:r>
            <a:r>
              <a:rPr lang="fr-FR" sz="1600" b="1" dirty="0" smtClean="0">
                <a:solidFill>
                  <a:srgbClr val="0070C0"/>
                </a:solidFill>
              </a:rPr>
              <a:t> mesurée 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991" y="1484784"/>
            <a:ext cx="7456030" cy="4195041"/>
          </a:xfrm>
        </p:spPr>
      </p:pic>
    </p:spTree>
    <p:extLst>
      <p:ext uri="{BB962C8B-B14F-4D97-AF65-F5344CB8AC3E}">
        <p14:creationId xmlns:p14="http://schemas.microsoft.com/office/powerpoint/2010/main" val="2161451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93692" y="6021288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Salle de pause: </a:t>
            </a:r>
            <a:r>
              <a:rPr lang="fr-FR" sz="1600" b="1" dirty="0" smtClean="0">
                <a:solidFill>
                  <a:srgbClr val="0070C0"/>
                </a:solidFill>
              </a:rPr>
              <a:t>utilisation d’une armoire réfrigérée d’un fournisseur pour la conservation des aliments apportés par le personnel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7584013" cy="4267049"/>
          </a:xfrm>
        </p:spPr>
      </p:pic>
    </p:spTree>
    <p:extLst>
      <p:ext uri="{BB962C8B-B14F-4D97-AF65-F5344CB8AC3E}">
        <p14:creationId xmlns:p14="http://schemas.microsoft.com/office/powerpoint/2010/main" val="38447956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11634</TotalTime>
  <Words>122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279</cp:revision>
  <cp:lastPrinted>2016-02-08T19:41:58Z</cp:lastPrinted>
  <dcterms:created xsi:type="dcterms:W3CDTF">2014-03-07T09:21:22Z</dcterms:created>
  <dcterms:modified xsi:type="dcterms:W3CDTF">2017-06-13T08:16:55Z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376146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