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49" r:id="rId3"/>
    <p:sldId id="350" r:id="rId4"/>
    <p:sldId id="351" r:id="rId5"/>
    <p:sldId id="352" r:id="rId6"/>
    <p:sldId id="353" r:id="rId7"/>
    <p:sldId id="354" r:id="rId8"/>
    <p:sldId id="355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84" y="5769676"/>
            <a:ext cx="19479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06 mars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</a:t>
            </a:r>
            <a:r>
              <a:rPr lang="fr-FR" sz="1600" b="1" u="sng" dirty="0" smtClean="0">
                <a:solidFill>
                  <a:srgbClr val="0070C0"/>
                </a:solidFill>
              </a:rPr>
              <a:t>fromage charcuterie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Forme du distributeur de papier </a:t>
            </a:r>
            <a:r>
              <a:rPr lang="fr-FR" sz="1600" b="1" dirty="0" err="1" smtClean="0">
                <a:solidFill>
                  <a:srgbClr val="0070C0"/>
                </a:solidFill>
              </a:rPr>
              <a:t>essui</a:t>
            </a:r>
            <a:r>
              <a:rPr lang="fr-FR" sz="1600" b="1" dirty="0" smtClean="0">
                <a:solidFill>
                  <a:srgbClr val="0070C0"/>
                </a:solidFill>
              </a:rPr>
              <a:t> mains non adapté à la forme du papier utilisé.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6" y="1412776"/>
            <a:ext cx="7711996" cy="4339057"/>
          </a:xfrm>
        </p:spPr>
      </p:pic>
    </p:spTree>
    <p:extLst>
      <p:ext uri="{BB962C8B-B14F-4D97-AF65-F5344CB8AC3E}">
        <p14:creationId xmlns:p14="http://schemas.microsoft.com/office/powerpoint/2010/main" val="248982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fromage charcuterie: </a:t>
            </a:r>
            <a:r>
              <a:rPr lang="fr-FR" sz="1600" b="1" dirty="0" smtClean="0">
                <a:solidFill>
                  <a:srgbClr val="0070C0"/>
                </a:solidFill>
              </a:rPr>
              <a:t>Afficheur non fonctionnel.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1697" y="18704"/>
            <a:ext cx="3955082" cy="7031259"/>
          </a:xfrm>
        </p:spPr>
      </p:pic>
    </p:spTree>
    <p:extLst>
      <p:ext uri="{BB962C8B-B14F-4D97-AF65-F5344CB8AC3E}">
        <p14:creationId xmlns:p14="http://schemas.microsoft.com/office/powerpoint/2010/main" val="61211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50978" y="587727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</a:t>
            </a:r>
            <a:r>
              <a:rPr lang="fr-FR" sz="1600" b="1" u="sng" dirty="0" smtClean="0">
                <a:solidFill>
                  <a:srgbClr val="0070C0"/>
                </a:solidFill>
              </a:rPr>
              <a:t>fruits et légumes: </a:t>
            </a:r>
            <a:r>
              <a:rPr lang="fr-FR" sz="1600" b="1" dirty="0" smtClean="0">
                <a:solidFill>
                  <a:srgbClr val="0070C0"/>
                </a:solidFill>
              </a:rPr>
              <a:t>Caisses cassées en linéaires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8" y="1484784"/>
            <a:ext cx="7328047" cy="4123033"/>
          </a:xfrm>
        </p:spPr>
      </p:pic>
    </p:spTree>
    <p:extLst>
      <p:ext uri="{BB962C8B-B14F-4D97-AF65-F5344CB8AC3E}">
        <p14:creationId xmlns:p14="http://schemas.microsoft.com/office/powerpoint/2010/main" val="369756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37853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</a:t>
            </a:r>
            <a:r>
              <a:rPr lang="fr-FR" sz="1600" b="1" u="sng" dirty="0" smtClean="0">
                <a:solidFill>
                  <a:srgbClr val="0070C0"/>
                </a:solidFill>
              </a:rPr>
              <a:t>fruits et légumes: </a:t>
            </a:r>
            <a:r>
              <a:rPr lang="fr-FR" sz="1600" b="1" dirty="0" smtClean="0">
                <a:solidFill>
                  <a:srgbClr val="0070C0"/>
                </a:solidFill>
              </a:rPr>
              <a:t>Poubelle à pédale sans couvercle.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05601" cy="4335459"/>
          </a:xfrm>
        </p:spPr>
      </p:pic>
      <p:sp>
        <p:nvSpPr>
          <p:cNvPr id="4" name="ZoneTexte 5"/>
          <p:cNvSpPr txBox="1"/>
          <p:nvPr/>
        </p:nvSpPr>
        <p:spPr>
          <a:xfrm>
            <a:off x="958991" y="6021288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</a:t>
            </a:r>
            <a:r>
              <a:rPr lang="fr-FR" sz="1600" b="1" u="sng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 smtClean="0">
                <a:solidFill>
                  <a:srgbClr val="0070C0"/>
                </a:solidFill>
              </a:rPr>
              <a:t>Carton de chips posés à même le sol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5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639075" y="623731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Chambre froide négative </a:t>
            </a:r>
            <a:r>
              <a:rPr lang="fr-FR" sz="1600" b="1" dirty="0" smtClean="0">
                <a:solidFill>
                  <a:srgbClr val="0070C0"/>
                </a:solidFill>
              </a:rPr>
              <a:t>renforcer l’éclairage au niveau de la chambre froide négative.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37853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Réserve:</a:t>
            </a:r>
            <a:r>
              <a:rPr lang="fr-FR" sz="1600" b="1" dirty="0" smtClean="0">
                <a:solidFill>
                  <a:srgbClr val="0070C0"/>
                </a:solidFill>
              </a:rPr>
              <a:t> Sac </a:t>
            </a:r>
            <a:r>
              <a:rPr lang="fr-FR" sz="1600" b="1" dirty="0" smtClean="0">
                <a:solidFill>
                  <a:srgbClr val="0070C0"/>
                </a:solidFill>
              </a:rPr>
              <a:t>de pomme de terre placé sur la palette </a:t>
            </a:r>
            <a:r>
              <a:rPr lang="fr-FR" sz="1600" b="1" smtClean="0">
                <a:solidFill>
                  <a:srgbClr val="0070C0"/>
                </a:solidFill>
              </a:rPr>
              <a:t>à coté </a:t>
            </a:r>
            <a:r>
              <a:rPr lang="fr-FR" sz="1600" b="1" dirty="0" smtClean="0">
                <a:solidFill>
                  <a:srgbClr val="0070C0"/>
                </a:solidFill>
              </a:rPr>
              <a:t>des produits de nettoyage.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13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11619</TotalTime>
  <Words>103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277</cp:revision>
  <cp:lastPrinted>2016-02-08T19:41:58Z</cp:lastPrinted>
  <dcterms:created xsi:type="dcterms:W3CDTF">2014-03-07T09:21:22Z</dcterms:created>
  <dcterms:modified xsi:type="dcterms:W3CDTF">2017-03-09T10:45:07Z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