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66" autoAdjust="0"/>
    <p:restoredTop sz="94434" autoAdjust="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28/11/2019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843617" y="5769676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17798" y="5746593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T4\Sidi_Mansour\IMG_20191127_1144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899592" y="6093296"/>
            <a:ext cx="748883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Renforcer les opérations de nettoyage au dessus de l’armoire UV.</a:t>
            </a:r>
          </a:p>
        </p:txBody>
      </p:sp>
    </p:spTree>
    <p:extLst>
      <p:ext uri="{BB962C8B-B14F-4D97-AF65-F5344CB8AC3E}">
        <p14:creationId xmlns:p14="http://schemas.microsoft.com/office/powerpoint/2010/main" val="3981127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T4\Sidi_Mansour\IMG_20191127_1146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899592" y="6093296"/>
            <a:ext cx="748883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Renforcer les opérations de nettoyage rigole d’évacuation des eaux usées au laboratoire.</a:t>
            </a:r>
          </a:p>
        </p:txBody>
      </p:sp>
    </p:spTree>
    <p:extLst>
      <p:ext uri="{BB962C8B-B14F-4D97-AF65-F5344CB8AC3E}">
        <p14:creationId xmlns:p14="http://schemas.microsoft.com/office/powerpoint/2010/main" val="2813697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T4\Sidi_Mansour\IMG_20191127_12245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23515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2771800" y="3573016"/>
            <a:ext cx="5400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 flipV="1">
            <a:off x="2771800" y="5157192"/>
            <a:ext cx="936104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4"/>
          <p:cNvSpPr txBox="1"/>
          <p:nvPr/>
        </p:nvSpPr>
        <p:spPr>
          <a:xfrm>
            <a:off x="827584" y="5711785"/>
            <a:ext cx="770485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Poissonnerie: relevé mensuel des températures d’ambiance de la chambre froide et à cœur d’un produit en chambre froide à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non réalisé pour les mois de septembre et octobre 2019.</a:t>
            </a:r>
          </a:p>
        </p:txBody>
      </p:sp>
    </p:spTree>
    <p:extLst>
      <p:ext uri="{BB962C8B-B14F-4D97-AF65-F5344CB8AC3E}">
        <p14:creationId xmlns:p14="http://schemas.microsoft.com/office/powerpoint/2010/main" val="1438268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dmin\Desktop\T4\Sidi_Mansour\IMG_20191127_12503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75757" y="661013"/>
            <a:ext cx="4536504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1012095" y="6027003"/>
            <a:ext cx="70567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PLS: relevé mensuel des températures d’ambiance des meubles LS et chambre froide à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non réalisé pour les </a:t>
            </a:r>
            <a:r>
              <a:rPr lang="fr-FR" sz="1600" b="1" smtClean="0">
                <a:solidFill>
                  <a:srgbClr val="0070C0"/>
                </a:solidFill>
              </a:rPr>
              <a:t>mois d’octobre </a:t>
            </a:r>
            <a:r>
              <a:rPr lang="fr-FR" sz="1600" b="1" dirty="0" smtClean="0">
                <a:solidFill>
                  <a:srgbClr val="0070C0"/>
                </a:solidFill>
              </a:rPr>
              <a:t>2019.</a:t>
            </a:r>
          </a:p>
        </p:txBody>
      </p:sp>
    </p:spTree>
    <p:extLst>
      <p:ext uri="{BB962C8B-B14F-4D97-AF65-F5344CB8AC3E}">
        <p14:creationId xmlns:p14="http://schemas.microsoft.com/office/powerpoint/2010/main" val="3378973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T4\Sidi_Mansour\IMG_20191127_13093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1012095" y="6027003"/>
            <a:ext cx="70567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mettre de l’ordre au niveau des produits « retours </a:t>
            </a:r>
            <a:r>
              <a:rPr lang="fr-FR" sz="1600" b="1" smtClean="0">
                <a:solidFill>
                  <a:srgbClr val="0070C0"/>
                </a:solidFill>
              </a:rPr>
              <a:t>au fournisseur ».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3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\Desktop\T4\Sidi_Mansour\IMG_20191127_09275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4"/>
          <p:cNvSpPr txBox="1"/>
          <p:nvPr/>
        </p:nvSpPr>
        <p:spPr>
          <a:xfrm>
            <a:off x="899592" y="6093296"/>
            <a:ext cx="72008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fromage charcuterie: éviter l’entreposage des cartons de plateaux en chambre froide. </a:t>
            </a:r>
          </a:p>
        </p:txBody>
      </p:sp>
    </p:spTree>
    <p:extLst>
      <p:ext uri="{BB962C8B-B14F-4D97-AF65-F5344CB8AC3E}">
        <p14:creationId xmlns:p14="http://schemas.microsoft.com/office/powerpoint/2010/main" val="227479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T4\Sidi_Mansour\IMG_20191127_0928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3851920" y="3140968"/>
            <a:ext cx="1008112" cy="1656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11560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Boucherie: renforcer les opérations de nettoyage de l’étagère réservée à l’entreposage des viandes blanches. </a:t>
            </a:r>
          </a:p>
        </p:txBody>
      </p:sp>
    </p:spTree>
    <p:extLst>
      <p:ext uri="{BB962C8B-B14F-4D97-AF65-F5344CB8AC3E}">
        <p14:creationId xmlns:p14="http://schemas.microsoft.com/office/powerpoint/2010/main" val="10273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T4\Sidi_Mansour\IMG_20191127_1050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683568" y="6093296"/>
            <a:ext cx="76328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Traiteur: utilisation d’un plateau à la place de la porte de l’élément sandwich. </a:t>
            </a:r>
          </a:p>
        </p:txBody>
      </p:sp>
    </p:spTree>
    <p:extLst>
      <p:ext uri="{BB962C8B-B14F-4D97-AF65-F5344CB8AC3E}">
        <p14:creationId xmlns:p14="http://schemas.microsoft.com/office/powerpoint/2010/main" val="148699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T4\Sidi_Mansour\IMG_20191127_1107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47764" y="728700"/>
            <a:ext cx="4536505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1043608" y="6165304"/>
            <a:ext cx="698477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traiteur: les durées d’exposition sont renseignées d’avance le jour de l’audit. </a:t>
            </a:r>
          </a:p>
        </p:txBody>
      </p:sp>
      <p:sp>
        <p:nvSpPr>
          <p:cNvPr id="3" name="Ellipse 2"/>
          <p:cNvSpPr/>
          <p:nvPr/>
        </p:nvSpPr>
        <p:spPr>
          <a:xfrm>
            <a:off x="4535996" y="3573016"/>
            <a:ext cx="5400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535996" y="4229472"/>
            <a:ext cx="5400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23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T4\Sidi_Mansour\IMG_20191127_111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971600" y="6093296"/>
            <a:ext cx="705678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Traiteur: DEIV plein de cadavres d’insectes volants. </a:t>
            </a:r>
          </a:p>
        </p:txBody>
      </p:sp>
    </p:spTree>
    <p:extLst>
      <p:ext uri="{BB962C8B-B14F-4D97-AF65-F5344CB8AC3E}">
        <p14:creationId xmlns:p14="http://schemas.microsoft.com/office/powerpoint/2010/main" val="45221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T4\Sidi_Mansour\IMG_20191127_1119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1619672" y="4221088"/>
            <a:ext cx="5400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4"/>
          <p:cNvSpPr txBox="1"/>
          <p:nvPr/>
        </p:nvSpPr>
        <p:spPr>
          <a:xfrm>
            <a:off x="971600" y="6093296"/>
            <a:ext cx="74168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traiteur: opération de désinfection des crudités arrêtée au 13/10/2019. </a:t>
            </a:r>
          </a:p>
        </p:txBody>
      </p:sp>
    </p:spTree>
    <p:extLst>
      <p:ext uri="{BB962C8B-B14F-4D97-AF65-F5344CB8AC3E}">
        <p14:creationId xmlns:p14="http://schemas.microsoft.com/office/powerpoint/2010/main" val="3959245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T4\Sidi_Mansour\IMG_20191127_1125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5" y="1484784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1012095" y="6027003"/>
            <a:ext cx="70567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fromage charcuterie: relevé mensuel des températures d’ambiance des meubles LS et chambre froide à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non réalisé pour les mois de septembre et octobre 2019.</a:t>
            </a:r>
          </a:p>
        </p:txBody>
      </p:sp>
      <p:sp>
        <p:nvSpPr>
          <p:cNvPr id="5" name="Ellipse 4"/>
          <p:cNvSpPr/>
          <p:nvPr/>
        </p:nvSpPr>
        <p:spPr>
          <a:xfrm>
            <a:off x="2771800" y="5445224"/>
            <a:ext cx="136815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82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\Desktop\T4\Sidi_Mansour\IMG_20191127_1141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899592" y="6093296"/>
            <a:ext cx="748883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Renforcer les opérations de nettoyage au dessus du four. </a:t>
            </a:r>
          </a:p>
        </p:txBody>
      </p:sp>
    </p:spTree>
    <p:extLst>
      <p:ext uri="{BB962C8B-B14F-4D97-AF65-F5344CB8AC3E}">
        <p14:creationId xmlns:p14="http://schemas.microsoft.com/office/powerpoint/2010/main" val="26302102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11982</TotalTime>
  <Words>242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322</cp:revision>
  <cp:lastPrinted>2016-02-08T19:41:58Z</cp:lastPrinted>
  <dcterms:created xsi:type="dcterms:W3CDTF">2014-03-07T09:21:22Z</dcterms:created>
  <dcterms:modified xsi:type="dcterms:W3CDTF">2019-11-28T22:11:12Z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594449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