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handoutMasterIdLst>
    <p:handoutMasterId r:id="rId16"/>
  </p:handoutMasterIdLst>
  <p:sldIdLst>
    <p:sldId id="268" r:id="rId2"/>
    <p:sldId id="349" r:id="rId3"/>
    <p:sldId id="358" r:id="rId4"/>
    <p:sldId id="373" r:id="rId5"/>
    <p:sldId id="371" r:id="rId6"/>
    <p:sldId id="369" r:id="rId7"/>
    <p:sldId id="364" r:id="rId8"/>
    <p:sldId id="370" r:id="rId9"/>
    <p:sldId id="372" r:id="rId10"/>
    <p:sldId id="366" r:id="rId11"/>
    <p:sldId id="365" r:id="rId12"/>
    <p:sldId id="367" r:id="rId13"/>
    <p:sldId id="368" r:id="rId14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691" autoAdjust="0"/>
    <p:restoredTop sz="94434" autoAdjust="0"/>
  </p:normalViewPr>
  <p:slideViewPr>
    <p:cSldViewPr>
      <p:cViewPr varScale="1">
        <p:scale>
          <a:sx n="67" d="100"/>
          <a:sy n="67" d="100"/>
        </p:scale>
        <p:origin x="1350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1" d="100"/>
          <a:sy n="51" d="100"/>
        </p:scale>
        <p:origin x="2928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pPr/>
              <a:t>01/10/2019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pPr/>
              <a:t>01/10/2019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350E03-ECC6-40C0-B54E-8EAEE584575B}" type="slidenum">
              <a:rPr lang="fr-FR" smtClean="0"/>
              <a:pPr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439251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350E03-ECC6-40C0-B54E-8EAEE584575B}" type="slidenum">
              <a:rPr lang="fr-FR" smtClean="0"/>
              <a:pPr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439251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350E03-ECC6-40C0-B54E-8EAEE584575B}" type="slidenum">
              <a:rPr lang="fr-FR" smtClean="0"/>
              <a:pPr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4392515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350E03-ECC6-40C0-B54E-8EAEE584575B}" type="slidenum">
              <a:rPr lang="fr-FR" smtClean="0"/>
              <a:pPr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439251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graphique SmartArt</a:t>
            </a:r>
            <a:endParaRPr lang="fr-FR" noProof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tableau</a:t>
            </a:r>
            <a:endParaRPr lang="fr-FR" noProof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4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Image 10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8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-27384"/>
            <a:ext cx="1691894" cy="1079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0955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CM Sidi Mansour</a:t>
            </a:r>
            <a:endParaRPr lang="fr-FR" altLang="fr-FR" kern="0" baseline="0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4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jpeg"/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jpeg"/><Relationship Id="rId4" Type="http://schemas.openxmlformats.org/officeDocument/2006/relationships/image" Target="../media/image11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Magasin: Sidi Mansour</a:t>
            </a:r>
          </a:p>
        </p:txBody>
      </p:sp>
      <p:sp>
        <p:nvSpPr>
          <p:cNvPr id="5" name="Rectangle 4"/>
          <p:cNvSpPr/>
          <p:nvPr/>
        </p:nvSpPr>
        <p:spPr>
          <a:xfrm>
            <a:off x="1128949" y="5769676"/>
            <a:ext cx="1986441" cy="50783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b="1" dirty="0">
                <a:solidFill>
                  <a:srgbClr val="000000"/>
                </a:solidFill>
              </a:rPr>
              <a:t>Le </a:t>
            </a:r>
            <a:r>
              <a:rPr lang="fr-FR" b="1" dirty="0" smtClean="0">
                <a:solidFill>
                  <a:srgbClr val="000000"/>
                </a:solidFill>
              </a:rPr>
              <a:t>22 juillet 2019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669333" y="5746593"/>
            <a:ext cx="2611612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M. </a:t>
            </a:r>
            <a:r>
              <a:rPr lang="fr-FR" sz="2000" b="1" dirty="0" smtClean="0">
                <a:solidFill>
                  <a:srgbClr val="000000"/>
                </a:solidFill>
              </a:rPr>
              <a:t>Yassine ELLOUMI</a:t>
            </a: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4"/>
          <p:cNvSpPr txBox="1"/>
          <p:nvPr/>
        </p:nvSpPr>
        <p:spPr>
          <a:xfrm>
            <a:off x="755576" y="6112017"/>
            <a:ext cx="7560840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PGC: Renforcer les opérations de nettoyage des linéaires. 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1268760"/>
            <a:ext cx="3672407" cy="30750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064" y="1281300"/>
            <a:ext cx="2931156" cy="30624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89135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4355976" y="1556792"/>
            <a:ext cx="3240360" cy="1569660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 PLS: Présence de givre sur les produits de la mer mis en vente et des sur des pots de glace </a:t>
            </a:r>
            <a:r>
              <a:rPr lang="fr-FR" sz="1600" b="1" dirty="0" smtClean="0">
                <a:solidFill>
                  <a:srgbClr val="0070C0"/>
                </a:solidFill>
              </a:rPr>
              <a:t>impliquant </a:t>
            </a:r>
            <a:r>
              <a:rPr lang="fr-FR" sz="1600" b="1" dirty="0" smtClean="0">
                <a:solidFill>
                  <a:srgbClr val="0070C0"/>
                </a:solidFill>
              </a:rPr>
              <a:t>des signes de décongélation </a:t>
            </a:r>
            <a:r>
              <a:rPr lang="fr-FR" sz="1600" b="1" dirty="0" smtClean="0">
                <a:solidFill>
                  <a:srgbClr val="0070C0"/>
                </a:solidFill>
              </a:rPr>
              <a:t>/ </a:t>
            </a:r>
            <a:r>
              <a:rPr lang="fr-FR" sz="1600" b="1" dirty="0" err="1" smtClean="0">
                <a:solidFill>
                  <a:srgbClr val="0070C0"/>
                </a:solidFill>
              </a:rPr>
              <a:t>re</a:t>
            </a:r>
            <a:r>
              <a:rPr lang="fr-FR" sz="1600" b="1" dirty="0" smtClean="0">
                <a:solidFill>
                  <a:srgbClr val="0070C0"/>
                </a:solidFill>
              </a:rPr>
              <a:t>-congélation</a:t>
            </a:r>
            <a:r>
              <a:rPr lang="fr-FR" sz="1600" b="1" dirty="0" smtClean="0">
                <a:solidFill>
                  <a:srgbClr val="0070C0"/>
                </a:solidFill>
              </a:rPr>
              <a:t>. </a:t>
            </a: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1412775"/>
            <a:ext cx="2899134" cy="24468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6106" y="4179277"/>
            <a:ext cx="2860612" cy="21454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5976" y="3645024"/>
            <a:ext cx="3043987" cy="22829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7306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1187624" y="5949280"/>
            <a:ext cx="5976664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 Réception: </a:t>
            </a:r>
            <a:r>
              <a:rPr lang="fr-FR" sz="1600" b="1" dirty="0" smtClean="0">
                <a:solidFill>
                  <a:srgbClr val="0070C0"/>
                </a:solidFill>
              </a:rPr>
              <a:t>Absence d’enregistrement </a:t>
            </a:r>
            <a:r>
              <a:rPr lang="fr-FR" sz="1600" b="1" dirty="0" smtClean="0">
                <a:solidFill>
                  <a:srgbClr val="0070C0"/>
                </a:solidFill>
              </a:rPr>
              <a:t>des paramètres de contrôle pour la réception des poissons</a:t>
            </a: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720" y="1052736"/>
            <a:ext cx="4824536" cy="47539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14372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1187624" y="5949280"/>
            <a:ext cx="5976664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 Local poubelle </a:t>
            </a:r>
            <a:r>
              <a:rPr lang="fr-FR" sz="1600" b="1" dirty="0" smtClean="0">
                <a:solidFill>
                  <a:srgbClr val="0070C0"/>
                </a:solidFill>
              </a:rPr>
              <a:t>en désordre et  </a:t>
            </a:r>
            <a:r>
              <a:rPr lang="fr-FR" sz="1600" b="1" dirty="0" smtClean="0">
                <a:solidFill>
                  <a:srgbClr val="0070C0"/>
                </a:solidFill>
              </a:rPr>
              <a:t>non aménagé</a:t>
            </a: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1556792"/>
            <a:ext cx="3123179" cy="38164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040" y="1556792"/>
            <a:ext cx="2547114" cy="37444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00671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4"/>
          <p:cNvSpPr txBox="1"/>
          <p:nvPr/>
        </p:nvSpPr>
        <p:spPr>
          <a:xfrm>
            <a:off x="4427984" y="1412776"/>
            <a:ext cx="3636404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Rayon fruits et légumes: renforcer le tri des fruits présentés à la vente. </a:t>
            </a:r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908720"/>
            <a:ext cx="3024336" cy="22682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3429000"/>
            <a:ext cx="3024336" cy="28506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29753" y="3429000"/>
            <a:ext cx="3240360" cy="27363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55624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4"/>
          <p:cNvSpPr txBox="1"/>
          <p:nvPr/>
        </p:nvSpPr>
        <p:spPr>
          <a:xfrm>
            <a:off x="755576" y="3620777"/>
            <a:ext cx="3456384" cy="1323439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 Rayon fromage / charcuterie: </a:t>
            </a:r>
            <a:r>
              <a:rPr lang="fr-FR" sz="1600" b="1" dirty="0">
                <a:solidFill>
                  <a:srgbClr val="0070C0"/>
                </a:solidFill>
              </a:rPr>
              <a:t>Présence des </a:t>
            </a:r>
            <a:r>
              <a:rPr lang="fr-FR" sz="1600" b="1" dirty="0" smtClean="0">
                <a:solidFill>
                  <a:srgbClr val="0070C0"/>
                </a:solidFill>
              </a:rPr>
              <a:t>portions </a:t>
            </a:r>
            <a:r>
              <a:rPr lang="fr-FR" sz="1600" b="1" dirty="0">
                <a:solidFill>
                  <a:srgbClr val="0070C0"/>
                </a:solidFill>
              </a:rPr>
              <a:t>de </a:t>
            </a:r>
            <a:r>
              <a:rPr lang="fr-FR" sz="1600" b="1" dirty="0" smtClean="0">
                <a:solidFill>
                  <a:srgbClr val="0070C0"/>
                </a:solidFill>
              </a:rPr>
              <a:t>« </a:t>
            </a:r>
            <a:r>
              <a:rPr lang="fr-FR" sz="1600" b="1" dirty="0" err="1" smtClean="0">
                <a:solidFill>
                  <a:srgbClr val="0070C0"/>
                </a:solidFill>
              </a:rPr>
              <a:t>pizella</a:t>
            </a:r>
            <a:r>
              <a:rPr lang="fr-FR" sz="1600" b="1" dirty="0" smtClean="0">
                <a:solidFill>
                  <a:srgbClr val="0070C0"/>
                </a:solidFill>
              </a:rPr>
              <a:t> » et hot </a:t>
            </a:r>
            <a:r>
              <a:rPr lang="fr-FR" sz="1600" b="1" dirty="0">
                <a:solidFill>
                  <a:srgbClr val="0070C0"/>
                </a:solidFill>
              </a:rPr>
              <a:t>dog exposés avec une date de retrait </a:t>
            </a:r>
            <a:r>
              <a:rPr lang="fr-FR" sz="1600" b="1" dirty="0" smtClean="0">
                <a:solidFill>
                  <a:srgbClr val="0070C0"/>
                </a:solidFill>
              </a:rPr>
              <a:t>expirée </a:t>
            </a:r>
            <a:r>
              <a:rPr lang="fr-FR" sz="1600" b="1" dirty="0">
                <a:solidFill>
                  <a:srgbClr val="0070C0"/>
                </a:solidFill>
              </a:rPr>
              <a:t>le jour de l'audit </a:t>
            </a:r>
            <a:endParaRPr lang="fr-FR" sz="1600" b="1" dirty="0" smtClean="0">
              <a:solidFill>
                <a:srgbClr val="0070C0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168" y="1412776"/>
            <a:ext cx="2198368" cy="29311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056" y="4437112"/>
            <a:ext cx="2967669" cy="22257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196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4"/>
          <p:cNvSpPr txBox="1"/>
          <p:nvPr/>
        </p:nvSpPr>
        <p:spPr>
          <a:xfrm>
            <a:off x="1187624" y="6093296"/>
            <a:ext cx="6552728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 Rayon fromage / charcuterie et boucherie LS: Absence d’enregistrement </a:t>
            </a:r>
            <a:r>
              <a:rPr lang="fr-FR" sz="1600" b="1" dirty="0" smtClean="0">
                <a:solidFill>
                  <a:srgbClr val="0070C0"/>
                </a:solidFill>
              </a:rPr>
              <a:t>de la température à </a:t>
            </a:r>
            <a:r>
              <a:rPr lang="fr-FR" sz="1600" b="1" dirty="0" smtClean="0">
                <a:solidFill>
                  <a:srgbClr val="0070C0"/>
                </a:solidFill>
              </a:rPr>
              <a:t>cœur des produits</a:t>
            </a:r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5" y="1628800"/>
            <a:ext cx="6356278" cy="36724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83483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4"/>
          <p:cNvSpPr txBox="1"/>
          <p:nvPr/>
        </p:nvSpPr>
        <p:spPr>
          <a:xfrm>
            <a:off x="2453898" y="5877272"/>
            <a:ext cx="5142438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 Rayon fromage / charcuterie: utilisation des produits de nettoyage non </a:t>
            </a:r>
            <a:r>
              <a:rPr lang="fr-FR" sz="1600" b="1" dirty="0" smtClean="0">
                <a:solidFill>
                  <a:srgbClr val="0070C0"/>
                </a:solidFill>
              </a:rPr>
              <a:t>référencés par UHD</a:t>
            </a:r>
            <a:endParaRPr lang="fr-FR" sz="1600" b="1" dirty="0" smtClean="0">
              <a:solidFill>
                <a:srgbClr val="0070C0"/>
              </a:solidFill>
            </a:endParaRPr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1023" y="1340768"/>
            <a:ext cx="2484276" cy="37444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43" name="Picture 3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51693" y="1358425"/>
            <a:ext cx="1896598" cy="3726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44" name="Picture 4"/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2120" y="1628800"/>
            <a:ext cx="2648418" cy="35312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77892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4"/>
          <p:cNvSpPr txBox="1"/>
          <p:nvPr/>
        </p:nvSpPr>
        <p:spPr>
          <a:xfrm>
            <a:off x="2123728" y="5733256"/>
            <a:ext cx="5832648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 Boucherie :Carcasse d’agneau en </a:t>
            </a:r>
            <a:r>
              <a:rPr lang="fr-FR" sz="1600" b="1" dirty="0" smtClean="0">
                <a:solidFill>
                  <a:srgbClr val="0070C0"/>
                </a:solidFill>
              </a:rPr>
              <a:t>attente </a:t>
            </a:r>
            <a:r>
              <a:rPr lang="fr-FR" sz="1600" b="1" dirty="0" smtClean="0">
                <a:solidFill>
                  <a:srgbClr val="0070C0"/>
                </a:solidFill>
              </a:rPr>
              <a:t>pour </a:t>
            </a:r>
            <a:r>
              <a:rPr lang="fr-FR" sz="1600" b="1" dirty="0" smtClean="0">
                <a:solidFill>
                  <a:srgbClr val="0070C0"/>
                </a:solidFill>
              </a:rPr>
              <a:t>dégager le </a:t>
            </a:r>
            <a:r>
              <a:rPr lang="fr-FR" sz="1600" b="1" dirty="0" smtClean="0">
                <a:solidFill>
                  <a:srgbClr val="0070C0"/>
                </a:solidFill>
              </a:rPr>
              <a:t>couloir </a:t>
            </a:r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1484784"/>
            <a:ext cx="3418480" cy="39129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4" y="1460412"/>
            <a:ext cx="3168352" cy="39373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67924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4"/>
          <p:cNvSpPr txBox="1"/>
          <p:nvPr/>
        </p:nvSpPr>
        <p:spPr>
          <a:xfrm>
            <a:off x="755576" y="6112017"/>
            <a:ext cx="7560840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 Réserve: dégradation du revêtement du sol de la réserve . 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1556792"/>
            <a:ext cx="6467302" cy="41044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71855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4"/>
          <p:cNvSpPr txBox="1"/>
          <p:nvPr/>
        </p:nvSpPr>
        <p:spPr>
          <a:xfrm>
            <a:off x="755576" y="6112017"/>
            <a:ext cx="7560840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Technique :Présence de rouille. </a:t>
            </a:r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327" y="1363562"/>
            <a:ext cx="2873569" cy="2065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328" y="3616344"/>
            <a:ext cx="2865112" cy="24956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220" name="Picture 4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35996" y="1628800"/>
            <a:ext cx="3456385" cy="3600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30588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4"/>
          <p:cNvSpPr txBox="1"/>
          <p:nvPr/>
        </p:nvSpPr>
        <p:spPr>
          <a:xfrm>
            <a:off x="755576" y="6112017"/>
            <a:ext cx="7560840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Technique :Eclairage manquant dans l’élément d’exposition </a:t>
            </a:r>
            <a:r>
              <a:rPr lang="fr-FR" sz="1600" b="1" dirty="0" smtClean="0">
                <a:solidFill>
                  <a:srgbClr val="0070C0"/>
                </a:solidFill>
              </a:rPr>
              <a:t>de </a:t>
            </a:r>
            <a:r>
              <a:rPr lang="fr-FR" sz="1600" b="1" dirty="0" smtClean="0">
                <a:solidFill>
                  <a:srgbClr val="0070C0"/>
                </a:solidFill>
              </a:rPr>
              <a:t>yaourts. </a:t>
            </a:r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96" y="1340768"/>
            <a:ext cx="5400600" cy="41044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10566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11960</TotalTime>
  <Words>178</Words>
  <Application>Microsoft Office PowerPoint</Application>
  <PresentationFormat>Affichage à l'écran (4:3)</PresentationFormat>
  <Paragraphs>20</Paragraphs>
  <Slides>13</Slides>
  <Notes>4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13</vt:i4>
      </vt:variant>
    </vt:vector>
  </HeadingPairs>
  <TitlesOfParts>
    <vt:vector size="19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Moez JRIDI</cp:lastModifiedBy>
  <cp:revision>318</cp:revision>
  <cp:lastPrinted>2016-02-08T19:41:58Z</cp:lastPrinted>
  <dcterms:created xsi:type="dcterms:W3CDTF">2014-03-07T09:21:22Z</dcterms:created>
  <dcterms:modified xsi:type="dcterms:W3CDTF">2019-10-01T14:53:01Z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594449</vt:lpwstr>
  </property>
  <property fmtid="{D5CDD505-2E9C-101B-9397-08002B2CF9AE}" pid="3" name="NXPowerLiteSettings">
    <vt:lpwstr>C7000400038000</vt:lpwstr>
  </property>
  <property fmtid="{D5CDD505-2E9C-101B-9397-08002B2CF9AE}" pid="4" name="NXPowerLiteVersion">
    <vt:lpwstr>S8.2.3</vt:lpwstr>
  </property>
</Properties>
</file>