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349" r:id="rId3"/>
    <p:sldId id="352" r:id="rId4"/>
    <p:sldId id="354" r:id="rId5"/>
    <p:sldId id="355" r:id="rId6"/>
    <p:sldId id="357" r:id="rId7"/>
    <p:sldId id="362" r:id="rId8"/>
    <p:sldId id="358" r:id="rId9"/>
    <p:sldId id="359" r:id="rId10"/>
    <p:sldId id="360" r:id="rId11"/>
    <p:sldId id="361" r:id="rId12"/>
    <p:sldId id="363" r:id="rId13"/>
    <p:sldId id="364" r:id="rId14"/>
    <p:sldId id="366" r:id="rId15"/>
    <p:sldId id="365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7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Sidi Mansour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Sidi Mansour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7495" y="5769676"/>
            <a:ext cx="1829348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10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9933" y="5746593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Poissonnerie:  Pas de vérification </a:t>
            </a:r>
            <a:r>
              <a:rPr lang="fr-FR" sz="1600" b="1" dirty="0" smtClean="0">
                <a:solidFill>
                  <a:srgbClr val="0070C0"/>
                </a:solidFill>
              </a:rPr>
              <a:t>mensuelle à la </a:t>
            </a:r>
            <a:r>
              <a:rPr lang="fr-FR" sz="1600" b="1" dirty="0" err="1" smtClean="0">
                <a:solidFill>
                  <a:srgbClr val="0070C0"/>
                </a:solidFill>
              </a:rPr>
              <a:t>thermosonde</a:t>
            </a:r>
            <a:r>
              <a:rPr lang="fr-FR" sz="1600" b="1" dirty="0" smtClean="0">
                <a:solidFill>
                  <a:srgbClr val="0070C0"/>
                </a:solidFill>
              </a:rPr>
              <a:t> de l’ambiance de la chambre froide.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Terminal de cuisson: renforcer les opérations de nettoyage du four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0" y="1322766"/>
            <a:ext cx="5856312" cy="43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4"/>
          <p:cNvSpPr txBox="1"/>
          <p:nvPr/>
        </p:nvSpPr>
        <p:spPr>
          <a:xfrm>
            <a:off x="755576" y="6112017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Terminal de cuisson: accumulation de cadavres d’insectes volant au niveau du bac de collecte du DEIV.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3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4"/>
          <p:cNvSpPr txBox="1"/>
          <p:nvPr/>
        </p:nvSpPr>
        <p:spPr>
          <a:xfrm>
            <a:off x="755576" y="6112017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Rayon fromage charcuterie: dégradation du </a:t>
            </a:r>
            <a:r>
              <a:rPr lang="fr-FR" sz="1600" b="1" dirty="0" err="1" smtClean="0">
                <a:solidFill>
                  <a:srgbClr val="0070C0"/>
                </a:solidFill>
              </a:rPr>
              <a:t>revetement</a:t>
            </a:r>
            <a:r>
              <a:rPr lang="fr-FR" sz="1600" b="1" dirty="0" smtClean="0">
                <a:solidFill>
                  <a:srgbClr val="0070C0"/>
                </a:solidFill>
              </a:rPr>
              <a:t> du sol de la réserve et de 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5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4"/>
          <p:cNvSpPr txBox="1"/>
          <p:nvPr/>
        </p:nvSpPr>
        <p:spPr>
          <a:xfrm>
            <a:off x="755576" y="6112017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Rayon fromage charcuterie: Renforcer les opérations de nettoyage du linéaire conserves.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3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84" y="1546239"/>
            <a:ext cx="3144011" cy="23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9" y="3933056"/>
            <a:ext cx="3144011" cy="23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3394447"/>
            <a:ext cx="324036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PLS: Présence de givre sur les produits de la mer mis en vente au nivea</a:t>
            </a:r>
            <a:r>
              <a:rPr lang="fr-FR" sz="1600" b="1" dirty="0" smtClean="0">
                <a:solidFill>
                  <a:srgbClr val="0070C0"/>
                </a:solidFill>
              </a:rPr>
              <a:t>u des bacs surgelés signes de décongélation </a:t>
            </a:r>
            <a:r>
              <a:rPr lang="fr-FR" sz="1600" b="1" smtClean="0">
                <a:solidFill>
                  <a:srgbClr val="0070C0"/>
                </a:solidFill>
              </a:rPr>
              <a:t>recongélation</a:t>
            </a:r>
            <a:r>
              <a:rPr lang="fr-FR" sz="1600" b="1" smtClean="0">
                <a:solidFill>
                  <a:srgbClr val="0070C0"/>
                </a:solidFill>
              </a:rPr>
              <a:t>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788024" y="3268604"/>
            <a:ext cx="363640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fruits et légumes: renforcer le tris des fruits présentés à la vente.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à imprimer\SIDI_MANSOUR\IMG_20190510_084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816085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à imprimer\SIDI_MANSOUR\IMG_20190510_084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0" y="3268604"/>
            <a:ext cx="3806731" cy="26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964285" y="6118557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fruits et légumes: Développement de moisissures à l’intérieur des caches du système d’éclairage de la chambre froide.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à imprimer\SIDI_MANSOUR\IMG_20190510_0856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25" y="1449034"/>
            <a:ext cx="6000328" cy="45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8" y="5949280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fruits et légumes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Autocontrôle de nettoyage et de désinfection est arrêté pour la semaine en cours.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dmin\Desktop\à imprimer\SIDI_MANSOUR\IMG_20190510_09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8" y="5949280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olives et épices 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  <a:r>
              <a:rPr lang="fr-FR" sz="1600" b="1" dirty="0">
                <a:solidFill>
                  <a:srgbClr val="0070C0"/>
                </a:solidFill>
              </a:rPr>
              <a:t>Autocontrôle de nettoyage et de désinfection est arrêté pour la semaine en cours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\Desktop\à imprimer\SIDI_MANSOUR\IMG_20190510_09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0" y="11524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99592" y="6093296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fruits et légumes: Auto contrôle de température arrêté au 05 mai 2019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admin\Desktop\à imprimer\SIDI_MANSOUR\IMG_20190510_09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571020" y="2859918"/>
            <a:ext cx="363640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fromage charcuterie: de la charcuterie entamée ne portant pa</a:t>
            </a:r>
            <a:r>
              <a:rPr lang="fr-FR" sz="1600" b="1" dirty="0" smtClean="0">
                <a:solidFill>
                  <a:srgbClr val="0070C0"/>
                </a:solidFill>
              </a:rPr>
              <a:t>s de date de </a:t>
            </a:r>
            <a:r>
              <a:rPr lang="fr-FR" sz="1600" b="1" dirty="0" smtClean="0">
                <a:solidFill>
                  <a:srgbClr val="0070C0"/>
                </a:solidFill>
              </a:rPr>
              <a:t>sa première utilisation.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0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98527"/>
            <a:ext cx="3648406" cy="29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3620777"/>
            <a:ext cx="345638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Rayon fromage / charcuterie</a:t>
            </a:r>
            <a:r>
              <a:rPr lang="fr-FR" sz="1600" b="1" dirty="0">
                <a:solidFill>
                  <a:srgbClr val="0070C0"/>
                </a:solidFill>
              </a:rPr>
              <a:t>: présence d'un boyau de salami de dinde </a:t>
            </a:r>
            <a:r>
              <a:rPr lang="fr-FR" sz="1600" b="1" dirty="0" err="1">
                <a:solidFill>
                  <a:srgbClr val="0070C0"/>
                </a:solidFill>
              </a:rPr>
              <a:t>chahia</a:t>
            </a:r>
            <a:r>
              <a:rPr lang="fr-FR" sz="1600" b="1" dirty="0">
                <a:solidFill>
                  <a:srgbClr val="0070C0"/>
                </a:solidFill>
              </a:rPr>
              <a:t> entamé depuis le 25 avril 2019 (durée dépassant les 15 jours durée de vie maximale des salamis entamés)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1053"/>
            <a:ext cx="3798168" cy="50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6112017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Rayon fromage charcuterie: accumulation du givre sur l’évaporateur de l’élément froid placé au stand.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96" y="140662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11886</TotalTime>
  <Words>276</Words>
  <Application>Microsoft Office PowerPoint</Application>
  <PresentationFormat>Affichage à l'écran (4:3)</PresentationFormat>
  <Paragraphs>22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306</cp:revision>
  <cp:lastPrinted>2016-02-08T19:41:58Z</cp:lastPrinted>
  <dcterms:created xsi:type="dcterms:W3CDTF">2014-03-07T09:21:22Z</dcterms:created>
  <dcterms:modified xsi:type="dcterms:W3CDTF">2019-05-12T15:28:07Z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405235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