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349" r:id="rId3"/>
    <p:sldId id="352" r:id="rId4"/>
    <p:sldId id="354" r:id="rId5"/>
    <p:sldId id="355" r:id="rId6"/>
    <p:sldId id="357" r:id="rId7"/>
    <p:sldId id="362" r:id="rId8"/>
    <p:sldId id="358" r:id="rId9"/>
    <p:sldId id="359" r:id="rId10"/>
    <p:sldId id="360" r:id="rId11"/>
    <p:sldId id="361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10/04/2019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92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92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92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92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Sidi Mansour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Sidi Mansour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2190" y="5769676"/>
            <a:ext cx="1939955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06 Mars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7197" y="5746593"/>
            <a:ext cx="2683748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Yassine 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949280"/>
            <a:ext cx="75608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Réserve : Un mauvais stockage des produits casses et périmés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8106"/>
            <a:ext cx="3152356" cy="420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458106"/>
            <a:ext cx="3348372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949280"/>
            <a:ext cx="75608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Gestion des déchets : La benne de déchet sans local dédié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340606" cy="453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043608" y="5949280"/>
            <a:ext cx="727280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Exposition volaillerie : foie des poulets sans égouttoirs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32" y="1533810"/>
            <a:ext cx="3145819" cy="405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33811"/>
            <a:ext cx="3332050" cy="405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043608" y="5949280"/>
            <a:ext cx="727280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Laboratoire boucherie : </a:t>
            </a:r>
            <a:r>
              <a:rPr lang="fr-FR" sz="1600" b="1" dirty="0" smtClean="0">
                <a:solidFill>
                  <a:srgbClr val="0070C0"/>
                </a:solidFill>
              </a:rPr>
              <a:t>nettoyage </a:t>
            </a:r>
            <a:r>
              <a:rPr lang="fr-FR" sz="1600" b="1" dirty="0" smtClean="0">
                <a:solidFill>
                  <a:srgbClr val="0070C0"/>
                </a:solidFill>
              </a:rPr>
              <a:t>des </a:t>
            </a:r>
            <a:r>
              <a:rPr lang="fr-FR" sz="1600" b="1" dirty="0" smtClean="0">
                <a:solidFill>
                  <a:srgbClr val="0070C0"/>
                </a:solidFill>
              </a:rPr>
              <a:t>siphons insatisfaisant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480719" cy="432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1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043608" y="5949280"/>
            <a:ext cx="727280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 : Température NC  au cœur du poulet Farci exposée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907488" cy="44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043608" y="5949280"/>
            <a:ext cx="727280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Technique : Des </a:t>
            </a:r>
            <a:r>
              <a:rPr lang="fr-FR" sz="1600" b="1" dirty="0" smtClean="0">
                <a:solidFill>
                  <a:srgbClr val="0070C0"/>
                </a:solidFill>
              </a:rPr>
              <a:t>DEIV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Non fonctionnels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456384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052736"/>
            <a:ext cx="3644316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9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99592" y="6093296"/>
            <a:ext cx="727280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MP entamés sans preuve d’étiquetage et suivi de traçabilité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99592" y="6093296"/>
            <a:ext cx="72728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Quelques caisses dans la chambre du stockage sans étiquette d’identification des dates de  réception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688632" cy="416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949280"/>
            <a:ext cx="75608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Technique: condensation dans la chambre négative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4489"/>
            <a:ext cx="3456384" cy="45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369304"/>
            <a:ext cx="3780420" cy="45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949280"/>
            <a:ext cx="75608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PLS :givres au niveau des produits exposés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4530" y="927308"/>
            <a:ext cx="2232248" cy="313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28" y="3630098"/>
            <a:ext cx="3144729" cy="22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60" y="1379089"/>
            <a:ext cx="33483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11864</TotalTime>
  <Words>115</Words>
  <Application>Microsoft Office PowerPoint</Application>
  <PresentationFormat>Affichage à l'écran (4:3)</PresentationFormat>
  <Paragraphs>18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303</cp:revision>
  <cp:lastPrinted>2016-02-08T19:41:58Z</cp:lastPrinted>
  <dcterms:created xsi:type="dcterms:W3CDTF">2014-03-07T09:21:22Z</dcterms:created>
  <dcterms:modified xsi:type="dcterms:W3CDTF">2019-04-10T21:57:37Z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405235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