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8" r:id="rId3"/>
    <p:sldId id="346" r:id="rId4"/>
    <p:sldId id="314" r:id="rId5"/>
    <p:sldId id="349" r:id="rId6"/>
    <p:sldId id="350" r:id="rId7"/>
    <p:sldId id="35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35" autoAdjust="0"/>
    <p:restoredTop sz="94434" autoAdjust="0"/>
  </p:normalViewPr>
  <p:slideViewPr>
    <p:cSldViewPr>
      <p:cViewPr varScale="1">
        <p:scale>
          <a:sx n="69" d="100"/>
          <a:sy n="69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961821" y="5769676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>
                <a:solidFill>
                  <a:srgbClr val="000000"/>
                </a:solidFill>
              </a:rPr>
              <a:t>Le </a:t>
            </a:r>
            <a:r>
              <a:rPr lang="fr-FR" b="1" smtClean="0">
                <a:solidFill>
                  <a:srgbClr val="000000"/>
                </a:solidFill>
              </a:rPr>
              <a:t>02 </a:t>
            </a:r>
            <a:r>
              <a:rPr lang="fr-FR" b="1" dirty="0" smtClean="0">
                <a:solidFill>
                  <a:srgbClr val="000000"/>
                </a:solidFill>
              </a:rPr>
              <a:t>août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4784"/>
            <a:ext cx="6816115" cy="3835001"/>
          </a:xfrm>
        </p:spPr>
      </p:pic>
      <p:sp>
        <p:nvSpPr>
          <p:cNvPr id="4" name="ZoneTexte 4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Fromage/charcuterie:</a:t>
            </a:r>
            <a:r>
              <a:rPr lang="fr-FR" sz="1600" b="1" dirty="0" smtClean="0">
                <a:solidFill>
                  <a:srgbClr val="0070C0"/>
                </a:solidFill>
              </a:rPr>
              <a:t>  trace de rouille au meuble charcuterie.</a:t>
            </a:r>
          </a:p>
        </p:txBody>
      </p:sp>
    </p:spTree>
    <p:extLst>
      <p:ext uri="{BB962C8B-B14F-4D97-AF65-F5344CB8AC3E}">
        <p14:creationId xmlns:p14="http://schemas.microsoft.com/office/powerpoint/2010/main" val="45453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2008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Rayon olives/épices :</a:t>
            </a:r>
            <a:r>
              <a:rPr lang="fr-FR" altLang="fr-FR" b="1" dirty="0" smtClean="0">
                <a:solidFill>
                  <a:srgbClr val="0070C0"/>
                </a:solidFill>
              </a:rPr>
              <a:t> Assurer la protection de la pâte d’ail, de l’harissa et le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hrouss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387625" cy="41565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600" y="5373216"/>
            <a:ext cx="73448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Fromage/charcuterie/ </a:t>
            </a:r>
            <a:r>
              <a:rPr lang="fr-FR" sz="1600" b="1" u="sng" dirty="0" err="1" smtClean="0">
                <a:solidFill>
                  <a:srgbClr val="0070C0"/>
                </a:solidFill>
              </a:rPr>
              <a:t>olives&amp;épices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 les pics prix sont rouillés.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52798" y="358898"/>
            <a:ext cx="3265462" cy="580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7711996" cy="4339057"/>
          </a:xfrm>
        </p:spPr>
      </p:pic>
      <p:sp>
        <p:nvSpPr>
          <p:cNvPr id="5" name="ZoneTexte 4"/>
          <p:cNvSpPr txBox="1"/>
          <p:nvPr/>
        </p:nvSpPr>
        <p:spPr>
          <a:xfrm>
            <a:off x="795150" y="6021288"/>
            <a:ext cx="73448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PLS:</a:t>
            </a:r>
            <a:r>
              <a:rPr lang="fr-FR" sz="1600" b="1" dirty="0" smtClean="0">
                <a:solidFill>
                  <a:srgbClr val="0070C0"/>
                </a:solidFill>
              </a:rPr>
              <a:t> les éléments du meuble produits laitiers sont écaillés</a:t>
            </a:r>
          </a:p>
        </p:txBody>
      </p:sp>
    </p:spTree>
    <p:extLst>
      <p:ext uri="{BB962C8B-B14F-4D97-AF65-F5344CB8AC3E}">
        <p14:creationId xmlns:p14="http://schemas.microsoft.com/office/powerpoint/2010/main" val="3717037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93699" y="-65306"/>
            <a:ext cx="4171106" cy="7415303"/>
          </a:xfrm>
        </p:spPr>
      </p:pic>
      <p:sp>
        <p:nvSpPr>
          <p:cNvPr id="4" name="ZoneTexte 4"/>
          <p:cNvSpPr txBox="1"/>
          <p:nvPr/>
        </p:nvSpPr>
        <p:spPr>
          <a:xfrm>
            <a:off x="827584" y="5727899"/>
            <a:ext cx="7344816" cy="86177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</a:rPr>
              <a:t>Rayon fromage charcuterie: </a:t>
            </a:r>
            <a:r>
              <a:rPr lang="fr-FR" sz="1600" b="1" dirty="0">
                <a:solidFill>
                  <a:srgbClr val="0070C0"/>
                </a:solidFill>
              </a:rPr>
              <a:t>Pas de vérification à la thermo sonde des températures d'ambiance CF et LS et celle à cœur du produit pour le mois de juillet </a:t>
            </a:r>
            <a:r>
              <a:rPr lang="fr-FR" sz="1600" b="1" dirty="0" smtClean="0">
                <a:solidFill>
                  <a:srgbClr val="0070C0"/>
                </a:solidFill>
              </a:rPr>
              <a:t>2018.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014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18247" y="16619"/>
            <a:ext cx="3960441" cy="7040787"/>
          </a:xfrm>
        </p:spPr>
      </p:pic>
      <p:sp>
        <p:nvSpPr>
          <p:cNvPr id="6" name="ZoneTexte 4"/>
          <p:cNvSpPr txBox="1"/>
          <p:nvPr/>
        </p:nvSpPr>
        <p:spPr>
          <a:xfrm>
            <a:off x="827584" y="5727899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</a:rPr>
              <a:t>Rayon fromage charcuterie: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Boyaux de charcuterie entamés non identifiés par la première date d’utilisation. 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1611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11632</TotalTime>
  <Words>109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283</cp:revision>
  <cp:lastPrinted>2016-02-08T19:41:58Z</cp:lastPrinted>
  <dcterms:created xsi:type="dcterms:W3CDTF">2014-03-07T09:21:22Z</dcterms:created>
  <dcterms:modified xsi:type="dcterms:W3CDTF">2018-08-14T21:08:21Z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