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8" r:id="rId3"/>
    <p:sldId id="346" r:id="rId4"/>
    <p:sldId id="31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>
        <p:scale>
          <a:sx n="80" d="100"/>
          <a:sy n="80" d="100"/>
        </p:scale>
        <p:origin x="111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smtClean="0"/>
              <a:t>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Sidi Mansour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29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4784"/>
            <a:ext cx="6816115" cy="3835001"/>
          </a:xfrm>
        </p:spPr>
      </p:pic>
      <p:sp>
        <p:nvSpPr>
          <p:cNvPr id="4" name="ZoneTexte 4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Fromage/charcuterie:</a:t>
            </a:r>
            <a:r>
              <a:rPr lang="fr-FR" sz="1600" b="1" dirty="0" smtClean="0">
                <a:solidFill>
                  <a:srgbClr val="0070C0"/>
                </a:solidFill>
              </a:rPr>
              <a:t>  </a:t>
            </a:r>
            <a:r>
              <a:rPr lang="fr-FR" sz="1600" b="1" dirty="0" smtClean="0">
                <a:solidFill>
                  <a:srgbClr val="0070C0"/>
                </a:solidFill>
              </a:rPr>
              <a:t>trace de rouille au meuble charcuterie.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3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200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</a:t>
            </a:r>
            <a:r>
              <a:rPr lang="fr-FR" altLang="fr-FR" b="1" u="sng" dirty="0" smtClean="0">
                <a:solidFill>
                  <a:srgbClr val="0070C0"/>
                </a:solidFill>
              </a:rPr>
              <a:t>n olives/épices </a:t>
            </a:r>
            <a:r>
              <a:rPr lang="fr-FR" altLang="fr-FR" b="1" u="sng" dirty="0" smtClean="0">
                <a:solidFill>
                  <a:srgbClr val="0070C0"/>
                </a:solidFill>
              </a:rPr>
              <a:t>:</a:t>
            </a:r>
            <a:r>
              <a:rPr lang="fr-FR" altLang="fr-FR" b="1" dirty="0" smtClean="0">
                <a:solidFill>
                  <a:srgbClr val="0070C0"/>
                </a:solidFill>
              </a:rPr>
              <a:t> Assurer la protection de la pâte d’ail, de l’harissa et le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387625" cy="41565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5373216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</a:t>
            </a:r>
            <a:r>
              <a:rPr lang="fr-FR" sz="1600" b="1" u="sng" dirty="0" smtClean="0">
                <a:solidFill>
                  <a:srgbClr val="0070C0"/>
                </a:solidFill>
              </a:rPr>
              <a:t>Fromage/charcuterie/ </a:t>
            </a:r>
            <a:r>
              <a:rPr lang="fr-FR" sz="1600" b="1" u="sng" dirty="0" err="1" smtClean="0">
                <a:solidFill>
                  <a:srgbClr val="0070C0"/>
                </a:solidFill>
              </a:rPr>
              <a:t>olives&amp;épices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les pics prix </a:t>
            </a:r>
            <a:r>
              <a:rPr lang="fr-FR" sz="1600" b="1" smtClean="0">
                <a:solidFill>
                  <a:srgbClr val="0070C0"/>
                </a:solidFill>
              </a:rPr>
              <a:t>sont rouillés.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52798" y="358898"/>
            <a:ext cx="3265462" cy="58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11620</TotalTime>
  <Words>52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280</cp:revision>
  <cp:lastPrinted>2016-02-08T19:41:58Z</cp:lastPrinted>
  <dcterms:created xsi:type="dcterms:W3CDTF">2014-03-07T09:21:22Z</dcterms:created>
  <dcterms:modified xsi:type="dcterms:W3CDTF">2018-06-14T18:30:05Z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