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48" r:id="rId3"/>
    <p:sldId id="349" r:id="rId4"/>
    <p:sldId id="352" r:id="rId5"/>
    <p:sldId id="354" r:id="rId6"/>
    <p:sldId id="355" r:id="rId7"/>
    <p:sldId id="356" r:id="rId8"/>
    <p:sldId id="357" r:id="rId9"/>
    <p:sldId id="35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35" autoAdjust="0"/>
    <p:restoredTop sz="94434" autoAdjust="0"/>
  </p:normalViewPr>
  <p:slideViewPr>
    <p:cSldViewPr>
      <p:cViewPr varScale="1">
        <p:scale>
          <a:sx n="70" d="100"/>
          <a:sy n="70" d="100"/>
        </p:scale>
        <p:origin x="16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15/12/2018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Sidi Mansour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Sidi Mansour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5769676"/>
            <a:ext cx="258917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10 décembre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08256" y="6165304"/>
            <a:ext cx="727280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Le système d’ouverture à poubelle est abimé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56" y="1435049"/>
            <a:ext cx="6800850" cy="448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53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43608" y="5949280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Les produits ‘casse’ sont stockés avec les produits conformes sans identification et séparation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7280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62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43608" y="5949280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le câble électrique de la machine </a:t>
            </a:r>
            <a:r>
              <a:rPr lang="fr-FR" sz="1600" b="1" dirty="0" err="1" smtClean="0">
                <a:solidFill>
                  <a:srgbClr val="0070C0"/>
                </a:solidFill>
              </a:rPr>
              <a:t>filmeuse</a:t>
            </a:r>
            <a:r>
              <a:rPr lang="fr-FR" sz="1600" b="1" dirty="0" smtClean="0">
                <a:solidFill>
                  <a:srgbClr val="0070C0"/>
                </a:solidFill>
              </a:rPr>
              <a:t> est branché au dessus du poste lave-mains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840760" cy="445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2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43608" y="5949280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dépassement de la DLC des olives </a:t>
            </a:r>
            <a:r>
              <a:rPr lang="fr-FR" sz="1600" b="1" dirty="0" err="1" smtClean="0">
                <a:solidFill>
                  <a:srgbClr val="0070C0"/>
                </a:solidFill>
              </a:rPr>
              <a:t>Sehli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marinées </a:t>
            </a:r>
            <a:r>
              <a:rPr lang="fr-FR" sz="1600" b="1" dirty="0" smtClean="0">
                <a:solidFill>
                  <a:srgbClr val="0070C0"/>
                </a:solidFill>
              </a:rPr>
              <a:t>(DLC 11/11/2018)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912768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43608" y="5949280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fissures au plafond de la réserve présentant des nids d’oiseaux.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340768"/>
            <a:ext cx="7344816" cy="4392488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H="1">
            <a:off x="2555776" y="3212976"/>
            <a:ext cx="79208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93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1002022" y="6237312"/>
            <a:ext cx="727280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la porte de réception manque d’étanchéité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12" y="1412776"/>
            <a:ext cx="7250979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31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99592" y="6093296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Réception: la station de nettoyage localisée à la réserve PGC est adjacente au meuble de rangement des produits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128792" cy="431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63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594928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déchet: les produits casse n’ont pas subi de destruction avant le débarrassage par le collecteur externe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433246"/>
            <a:ext cx="3960440" cy="417646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012" y="1433246"/>
            <a:ext cx="3924436" cy="405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11693</TotalTime>
  <Words>129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290</cp:revision>
  <cp:lastPrinted>2016-02-08T19:41:58Z</cp:lastPrinted>
  <dcterms:created xsi:type="dcterms:W3CDTF">2014-03-07T09:21:22Z</dcterms:created>
  <dcterms:modified xsi:type="dcterms:W3CDTF">2018-12-15T13:01:34Z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405235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