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46" r:id="rId3"/>
    <p:sldId id="360" r:id="rId4"/>
    <p:sldId id="314" r:id="rId5"/>
    <p:sldId id="359" r:id="rId6"/>
    <p:sldId id="358" r:id="rId7"/>
    <p:sldId id="284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01/04/2017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01/04/2017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smtClean="0"/>
              <a:t>Sidi Mansour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Sidi Mansour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3383" y="5769676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 </a:t>
            </a:r>
            <a:r>
              <a:rPr lang="fr-FR" b="1" dirty="0" smtClean="0">
                <a:solidFill>
                  <a:srgbClr val="000000"/>
                </a:solidFill>
              </a:rPr>
              <a:t>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80526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Réserve PGC:</a:t>
            </a:r>
            <a:r>
              <a:rPr lang="fr-FR" altLang="fr-FR" b="1" dirty="0" smtClean="0">
                <a:solidFill>
                  <a:srgbClr val="0070C0"/>
                </a:solidFill>
              </a:rPr>
              <a:t> Eviter le stockage contre le plafond.</a:t>
            </a:r>
            <a:endParaRPr lang="fr-FR" altLang="fr-FR" b="1" dirty="0" smtClean="0">
              <a:solidFill>
                <a:srgbClr val="0070C0"/>
              </a:solidFill>
            </a:endParaRPr>
          </a:p>
          <a:p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876" y="1340768"/>
            <a:ext cx="7524328" cy="423346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56792"/>
            <a:ext cx="7584013" cy="4267049"/>
          </a:xfrm>
        </p:spPr>
      </p:pic>
      <p:sp>
        <p:nvSpPr>
          <p:cNvPr id="4" name="ZoneTexte 3"/>
          <p:cNvSpPr txBox="1"/>
          <p:nvPr/>
        </p:nvSpPr>
        <p:spPr>
          <a:xfrm>
            <a:off x="778749" y="6021288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Réserve PGC:</a:t>
            </a:r>
            <a:r>
              <a:rPr lang="fr-FR" altLang="fr-FR" b="1" dirty="0" smtClean="0">
                <a:solidFill>
                  <a:srgbClr val="0070C0"/>
                </a:solidFill>
              </a:rPr>
              <a:t> remettre en place les grilles du système d’aération de la réserve.</a:t>
            </a:r>
            <a:endParaRPr lang="fr-FR" altLang="fr-FR" b="1" dirty="0" smtClean="0">
              <a:solidFill>
                <a:srgbClr val="0070C0"/>
              </a:solidFill>
            </a:endParaRPr>
          </a:p>
          <a:p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3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380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PLS</a:t>
            </a:r>
            <a:r>
              <a:rPr lang="fr-FR" sz="1600" b="1" u="sng" dirty="0" smtClean="0">
                <a:solidFill>
                  <a:srgbClr val="0070C0"/>
                </a:solidFill>
              </a:rPr>
              <a:t>:</a:t>
            </a:r>
            <a:r>
              <a:rPr lang="fr-FR" sz="1600" b="1" dirty="0" smtClean="0">
                <a:solidFill>
                  <a:srgbClr val="0070C0"/>
                </a:solidFill>
              </a:rPr>
              <a:t>  revoir le problème du givre au niveau du meuble surgelé.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33" y="1340768"/>
            <a:ext cx="7643591" cy="4300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5380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PLS</a:t>
            </a:r>
            <a:r>
              <a:rPr lang="fr-FR" sz="1600" b="1" u="sng" dirty="0" smtClean="0">
                <a:solidFill>
                  <a:srgbClr val="0070C0"/>
                </a:solidFill>
              </a:rPr>
              <a:t>:</a:t>
            </a:r>
            <a:r>
              <a:rPr lang="fr-FR" sz="1600" b="1" dirty="0" smtClean="0">
                <a:solidFill>
                  <a:srgbClr val="0070C0"/>
                </a:solidFill>
              </a:rPr>
              <a:t>  revoir le problème du givre au niveau de la conduite externe.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69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53804" y="6093296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Porte d’entrée:</a:t>
            </a:r>
            <a:r>
              <a:rPr lang="fr-FR" sz="1600" b="1" dirty="0" smtClean="0">
                <a:solidFill>
                  <a:srgbClr val="0070C0"/>
                </a:solidFill>
              </a:rPr>
              <a:t>  Equiper la porte d’entrée d’un joint bas de porte empêchant l’entrée du nuisible.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969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Linéaire fromage/charcuterie: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prévoir </a:t>
            </a:r>
            <a:r>
              <a:rPr lang="fr-FR" sz="1600" b="1" dirty="0" smtClean="0">
                <a:solidFill>
                  <a:srgbClr val="0070C0"/>
                </a:solidFill>
              </a:rPr>
              <a:t>une séparation entre les salaisons et les fromages frais.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25" y="1412776"/>
            <a:ext cx="7131659" cy="401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11639</TotalTime>
  <Words>99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280</cp:revision>
  <cp:lastPrinted>2016-02-08T19:41:58Z</cp:lastPrinted>
  <dcterms:created xsi:type="dcterms:W3CDTF">2014-03-07T09:21:22Z</dcterms:created>
  <dcterms:modified xsi:type="dcterms:W3CDTF">2017-04-01T15:56:54Z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