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356" r:id="rId3"/>
    <p:sldId id="347" r:id="rId4"/>
    <p:sldId id="348" r:id="rId5"/>
    <p:sldId id="351" r:id="rId6"/>
    <p:sldId id="353" r:id="rId7"/>
    <p:sldId id="358" r:id="rId8"/>
    <p:sldId id="357" r:id="rId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79" autoAdjust="0"/>
  </p:normalViewPr>
  <p:slideViewPr>
    <p:cSldViewPr>
      <p:cViewPr varScale="1">
        <p:scale>
          <a:sx n="82" d="100"/>
          <a:sy n="82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27/03/2019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27/03/2019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Hammam Sousse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err="1" smtClean="0">
                <a:solidFill>
                  <a:srgbClr val="FFC000"/>
                </a:solidFill>
              </a:rPr>
              <a:t>Hammem</a:t>
            </a:r>
            <a:r>
              <a:rPr lang="fr-FR" sz="3600" b="1" dirty="0" smtClean="0">
                <a:solidFill>
                  <a:srgbClr val="FFC000"/>
                </a:solidFill>
              </a:rPr>
              <a:t> </a:t>
            </a:r>
            <a:r>
              <a:rPr lang="fr-FR" sz="3600" b="1" dirty="0" smtClean="0">
                <a:solidFill>
                  <a:srgbClr val="FFC000"/>
                </a:solidFill>
              </a:rPr>
              <a:t>Sousse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3579" y="5769676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19/02/2019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4053" y="5746593"/>
            <a:ext cx="2226892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Yassine ELLOUMI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5589240"/>
            <a:ext cx="819653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charcuterie: Produit non enregistré  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552728" cy="36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1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16016" y="2204864"/>
            <a:ext cx="319705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Poissonnerie</a:t>
            </a:r>
            <a:r>
              <a:rPr lang="fr-FR" altLang="fr-FR" b="1" dirty="0" smtClean="0">
                <a:solidFill>
                  <a:srgbClr val="0070C0"/>
                </a:solidFill>
              </a:rPr>
              <a:t>: Machine a glace avec de la rouille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219189" cy="241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302646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1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88024" y="3452904"/>
            <a:ext cx="381642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Présence de produits raticides non protégés par un </a:t>
            </a:r>
            <a:r>
              <a:rPr lang="fr-FR" altLang="fr-FR" b="1" dirty="0" smtClean="0">
                <a:solidFill>
                  <a:srgbClr val="0070C0"/>
                </a:solidFill>
              </a:rPr>
              <a:t> porte </a:t>
            </a:r>
            <a:r>
              <a:rPr lang="fr-FR" altLang="fr-FR" b="1" dirty="0" err="1" smtClean="0">
                <a:solidFill>
                  <a:srgbClr val="0070C0"/>
                </a:solidFill>
              </a:rPr>
              <a:t>appat</a:t>
            </a:r>
            <a:r>
              <a:rPr lang="fr-FR" altLang="fr-FR" b="1" dirty="0" smtClean="0">
                <a:solidFill>
                  <a:srgbClr val="0070C0"/>
                </a:solidFill>
              </a:rPr>
              <a:t> dans la réserve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6915"/>
            <a:ext cx="3528392" cy="427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1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580112" y="2852936"/>
            <a:ext cx="2880319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Charcuteries et fromages</a:t>
            </a:r>
            <a:r>
              <a:rPr lang="fr-FR" altLang="fr-FR" b="1" u="sng" dirty="0" smtClean="0">
                <a:solidFill>
                  <a:srgbClr val="0070C0"/>
                </a:solidFill>
              </a:rPr>
              <a:t>: produits exposés avec une DL expirée .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372641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8" y="6093296"/>
            <a:ext cx="702894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traiteur: </a:t>
            </a:r>
            <a:r>
              <a:rPr lang="fr-FR" altLang="fr-FR" b="1" dirty="0" smtClean="0">
                <a:solidFill>
                  <a:srgbClr val="0070C0"/>
                </a:solidFill>
              </a:rPr>
              <a:t>absence de filtres au niveau de la hotte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192688" cy="464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3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8" y="6093296"/>
            <a:ext cx="702894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Technique  : </a:t>
            </a:r>
            <a:r>
              <a:rPr lang="fr-FR" altLang="fr-FR" b="1" u="sng" dirty="0" err="1" smtClean="0">
                <a:solidFill>
                  <a:srgbClr val="0070C0"/>
                </a:solidFill>
              </a:rPr>
              <a:t>Deiv</a:t>
            </a:r>
            <a:r>
              <a:rPr lang="fr-FR" altLang="fr-FR" b="1" u="sng" dirty="0" smtClean="0">
                <a:solidFill>
                  <a:srgbClr val="0070C0"/>
                </a:solidFill>
              </a:rPr>
              <a:t> non fonctionnel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54" y="1412776"/>
            <a:ext cx="7084122" cy="416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1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8" y="6093296"/>
            <a:ext cx="702894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Technique: présence du givres dans les armoires et les produits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83" y="1369481"/>
            <a:ext cx="3209016" cy="42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6"/>
            <a:ext cx="4267701" cy="204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69481"/>
            <a:ext cx="4175493" cy="254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2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12288</TotalTime>
  <Words>74</Words>
  <Application>Microsoft Office PowerPoint</Application>
  <PresentationFormat>Affichage à l'écran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Utilisateur Windows</cp:lastModifiedBy>
  <cp:revision>335</cp:revision>
  <cp:lastPrinted>2016-02-08T19:41:58Z</cp:lastPrinted>
  <dcterms:created xsi:type="dcterms:W3CDTF">2014-03-07T09:21:22Z</dcterms:created>
  <dcterms:modified xsi:type="dcterms:W3CDTF">2019-03-27T22:53:34Z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2478657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