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71" r:id="rId17"/>
    <p:sldId id="372" r:id="rId18"/>
    <p:sldId id="373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22/10/2019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5.wdp" Type="http://schemas.microsoft.com/office/2007/relationships/hdphoto"/><Relationship Id="rId4" Target="../media/image2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8.wdp" Type="http://schemas.microsoft.com/office/2007/relationships/hdphoto"/><Relationship Id="rId4" Target="../media/image30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hdphoto1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Hammem</a:t>
            </a:r>
            <a:r>
              <a:rPr lang="fr-FR" sz="3600" b="1" dirty="0" smtClean="0">
                <a:solidFill>
                  <a:srgbClr val="FFC000"/>
                </a:solidFill>
              </a:rPr>
              <a:t>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2345" y="5492677"/>
            <a:ext cx="242355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18</a:t>
            </a:r>
            <a:r>
              <a:rPr lang="fr-FR" b="1" dirty="0" smtClean="0">
                <a:solidFill>
                  <a:srgbClr val="000000"/>
                </a:solidFill>
              </a:rPr>
              <a:t> octobre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0136" y="5490151"/>
            <a:ext cx="24449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Poissonnerie: manque de fraîcheur des poissons (maigre) en exposition, la couleur des yeux n’étaient pas claires. 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/>
          <a:stretch/>
        </p:blipFill>
        <p:spPr>
          <a:xfrm>
            <a:off x="179512" y="1335795"/>
            <a:ext cx="3917453" cy="31013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>
          <a:xfrm>
            <a:off x="4211960" y="1335795"/>
            <a:ext cx="470936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43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192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Poissonnerie: présence de givre au niveau de l’évaporateur.</a:t>
            </a:r>
          </a:p>
          <a:p>
            <a:r>
              <a:rPr altLang="fr-FR" b="1" dirty="0" lang="fr-FR" smtClean="0">
                <a:solidFill>
                  <a:srgbClr val="0070C0"/>
                </a:solidFill>
              </a:rPr>
              <a:t>Présence de piqures de rouille sur la surface de la fabrique de glace.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" r="41"/>
          <a:stretch/>
        </p:blipFill>
        <p:spPr>
          <a:xfrm>
            <a:off x="3563888" y="2780928"/>
            <a:ext cx="5328592" cy="27935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111" y="1268760"/>
            <a:ext cx="456127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528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FLEG: stockage des bananes dans la chambre froide positive.</a:t>
            </a:r>
          </a:p>
          <a:p>
            <a:r>
              <a:rPr altLang="fr-FR" b="1" dirty="0" lang="fr-FR" smtClean="0">
                <a:solidFill>
                  <a:srgbClr val="0070C0"/>
                </a:solidFill>
              </a:rPr>
              <a:t>Exposition des ananas au froid.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47658" y="1259042"/>
            <a:ext cx="3744416" cy="4505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6323" y="1259042"/>
            <a:ext cx="354033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35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21288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FLEG: absence de la mention « à consommer avant le.. » sur les étiquettes des morceaux de potirons en exposition.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/>
        </p:blipFill>
        <p:spPr>
          <a:xfrm>
            <a:off x="1115616" y="1556792"/>
            <a:ext cx="65706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88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56012"/>
            <a:ext cx="81965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Olives/épices: les couvercles étaient manquantes.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"/>
          <a:stretch/>
        </p:blipFill>
        <p:spPr>
          <a:xfrm>
            <a:off x="6228184" y="1318979"/>
            <a:ext cx="2734334" cy="30963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/>
          <a:stretch/>
        </p:blipFill>
        <p:spPr>
          <a:xfrm>
            <a:off x="133972" y="1326750"/>
            <a:ext cx="2781844" cy="3591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/>
          <a:stretch/>
        </p:blipFill>
        <p:spPr>
          <a:xfrm>
            <a:off x="3070731" y="1326750"/>
            <a:ext cx="284614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1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56012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Réception: les DF et DLC étaient illisibles sur le bidon du produit (DEPTAL MCL).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101"/>
          <a:stretch/>
        </p:blipFill>
        <p:spPr>
          <a:xfrm>
            <a:off x="179512" y="1412776"/>
            <a:ext cx="3960440" cy="44268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46"/>
          <a:stretch/>
        </p:blipFill>
        <p:spPr>
          <a:xfrm>
            <a:off x="4716016" y="1412776"/>
            <a:ext cx="4248472" cy="37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30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le vitrage extérieur du meuble froid d’exposition était endommagée.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57613"/>
            <a:ext cx="3075806" cy="4101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013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21288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Terminal de cuisson: le pain allégé et le pain à l’ancienne ne figurent pas sur la fiches de suivi des poids.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>
          <a:xfrm>
            <a:off x="2915816" y="1196752"/>
            <a:ext cx="3600400" cy="46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35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56012"/>
            <a:ext cx="81965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ajout de l’eau de javel sur le détergent.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0" y="1340768"/>
            <a:ext cx="3256370" cy="43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 (TRAD): aucune protection n’était assurée pour les produits TRAD exposés.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5062"/>
            <a:ext cx="3096344" cy="4128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6134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5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Charcuterie/fromage: l’accès au poste lave-main était obstrué par la station de lavage.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71" y="1412776"/>
            <a:ext cx="3372067" cy="44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la charnière de la vitre protectrice était démontée, la fixation est partielle.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3" y="1268760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manque de la mention des ingrédients pour les sandwichs exposés.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805264"/>
            <a:ext cx="856895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Traiteur: hausse de la température à cœur d’un ravier de (salade mechouia), la température maximale tolérée est de 5°C.</a:t>
            </a:r>
          </a:p>
          <a:p>
            <a:r>
              <a:rPr altLang="fr-FR" b="1" dirty="0" lang="fr-FR" smtClean="0">
                <a:solidFill>
                  <a:srgbClr val="0070C0"/>
                </a:solidFill>
              </a:rPr>
              <a:t>Manque d’identification des dates d’entames des salades exposées.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>
            <a:off x="107504" y="1340768"/>
            <a:ext cx="4968553" cy="32069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"/>
          <a:stretch/>
        </p:blipFill>
        <p:spPr>
          <a:xfrm>
            <a:off x="2483768" y="2939018"/>
            <a:ext cx="2944085" cy="2362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5446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45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1965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altLang="fr-FR" b="1" dirty="0" lang="fr-FR" smtClean="0">
                <a:solidFill>
                  <a:srgbClr val="0070C0"/>
                </a:solidFill>
              </a:rPr>
              <a:t>Traiteur: la pédale de la poubelle était démontée.</a:t>
            </a:r>
          </a:p>
          <a:p>
            <a:r>
              <a:rPr altLang="fr-FR" b="1" dirty="0" lang="fr-FR" smtClean="0">
                <a:solidFill>
                  <a:srgbClr val="0070C0"/>
                </a:solidFill>
              </a:rPr>
              <a:t>Le papier utilisé n’est pas adapté au distributeur installé.</a:t>
            </a:r>
            <a:endParaRPr altLang="fr-FR"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>
          <a:xfrm>
            <a:off x="395536" y="1340768"/>
            <a:ext cx="3672408" cy="43623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5731"/>
            <a:ext cx="3275550" cy="43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92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37312"/>
            <a:ext cx="81965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 poste lave-main était bouché.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4" y="119675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237312"/>
            <a:ext cx="81965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les planches de découpes étaient usées.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7" y="1389469"/>
            <a:ext cx="4124089" cy="30930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6332"/>
            <a:ext cx="4057200" cy="3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18603</TotalTime>
  <Words>280</Words>
  <Application>Microsoft Office PowerPoint</Application>
  <PresentationFormat>Affichage à l'écran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378</cp:revision>
  <cp:lastPrinted>2016-02-08T19:41:58Z</cp:lastPrinted>
  <dcterms:created xsi:type="dcterms:W3CDTF">2014-03-07T09:21:22Z</dcterms:created>
  <dcterms:modified xsi:type="dcterms:W3CDTF">2019-10-22T11:20:46Z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1653826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