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356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57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79" autoAdjust="0"/>
  </p:normalViewPr>
  <p:slideViewPr>
    <p:cSldViewPr>
      <p:cViewPr varScale="1">
        <p:scale>
          <a:sx n="69" d="100"/>
          <a:sy n="69" d="100"/>
        </p:scale>
        <p:origin x="9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16/12/2018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16/12/2018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Hammam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Hammam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1043579" y="576967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05/12/2018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82532" y="5746593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68760"/>
            <a:ext cx="4191930" cy="5589240"/>
          </a:xfrm>
        </p:spPr>
      </p:pic>
      <p:sp>
        <p:nvSpPr>
          <p:cNvPr id="4" name="ZoneTexte 3"/>
          <p:cNvSpPr txBox="1"/>
          <p:nvPr/>
        </p:nvSpPr>
        <p:spPr>
          <a:xfrm>
            <a:off x="4731482" y="3356992"/>
            <a:ext cx="4148624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traiteur: </a:t>
            </a:r>
            <a:r>
              <a:rPr lang="fr-FR" altLang="fr-FR" b="1" dirty="0" smtClean="0">
                <a:solidFill>
                  <a:srgbClr val="0070C0"/>
                </a:solidFill>
              </a:rPr>
              <a:t>pour le produit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gougeonettes</a:t>
            </a:r>
            <a:r>
              <a:rPr lang="fr-FR" altLang="fr-FR" b="1" dirty="0">
                <a:solidFill>
                  <a:srgbClr val="0070C0"/>
                </a:solidFill>
              </a:rPr>
              <a:t> </a:t>
            </a:r>
            <a:r>
              <a:rPr lang="fr-FR" altLang="fr-FR" b="1" dirty="0" smtClean="0">
                <a:solidFill>
                  <a:srgbClr val="0070C0"/>
                </a:solidFill>
              </a:rPr>
              <a:t>panées absence du nom du produit et DLC sur l’étiquette </a:t>
            </a:r>
          </a:p>
        </p:txBody>
      </p:sp>
    </p:spTree>
    <p:extLst>
      <p:ext uri="{BB962C8B-B14F-4D97-AF65-F5344CB8AC3E}">
        <p14:creationId xmlns:p14="http://schemas.microsoft.com/office/powerpoint/2010/main" val="360631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683568" y="5949280"/>
            <a:ext cx="733244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traiteur: </a:t>
            </a:r>
            <a:r>
              <a:rPr lang="fr-FR" altLang="fr-FR" b="1" dirty="0" smtClean="0">
                <a:solidFill>
                  <a:srgbClr val="0070C0"/>
                </a:solidFill>
              </a:rPr>
              <a:t>impression du nom des produits incomplètes sur les étiquettes de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ain</a:t>
            </a:r>
            <a:r>
              <a:rPr lang="fr-FR" altLang="fr-FR" b="1" dirty="0" smtClean="0">
                <a:solidFill>
                  <a:srgbClr val="0070C0"/>
                </a:solidFill>
              </a:rPr>
              <a:t>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sbaniouria</a:t>
            </a:r>
            <a:r>
              <a:rPr lang="fr-FR" altLang="fr-FR" b="1" dirty="0" smtClean="0">
                <a:solidFill>
                  <a:srgbClr val="0070C0"/>
                </a:solidFill>
              </a:rPr>
              <a:t>, soufflet,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english</a:t>
            </a:r>
            <a:r>
              <a:rPr lang="fr-FR" altLang="fr-FR" b="1" dirty="0" smtClean="0">
                <a:solidFill>
                  <a:srgbClr val="0070C0"/>
                </a:solidFill>
              </a:rPr>
              <a:t> pie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chawarma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09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750" y="1268413"/>
            <a:ext cx="3527425" cy="4703762"/>
          </a:xfrm>
        </p:spPr>
      </p:pic>
      <p:pic>
        <p:nvPicPr>
          <p:cNvPr id="9219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268413"/>
            <a:ext cx="3529013" cy="470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ZoneTexte 4"/>
          <p:cNvSpPr txBox="1">
            <a:spLocks noChangeArrowheads="1"/>
          </p:cNvSpPr>
          <p:nvPr/>
        </p:nvSpPr>
        <p:spPr bwMode="auto">
          <a:xfrm>
            <a:off x="539750" y="5949950"/>
            <a:ext cx="8083550" cy="584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3399"/>
              </a:buClr>
              <a:buSzPct val="9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1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PGC</a:t>
            </a:r>
            <a:r>
              <a:rPr lang="fr-FR" altLang="fr-FR" sz="1600" dirty="0">
                <a:latin typeface="Arial" panose="020B0604020202020204" pitchFamily="34" charset="0"/>
              </a:rPr>
              <a:t>: </a:t>
            </a:r>
            <a:r>
              <a:rPr lang="fr-FR" altLang="fr-FR" sz="1600" b="1" dirty="0">
                <a:solidFill>
                  <a:srgbClr val="0070C0"/>
                </a:solidFill>
                <a:latin typeface="Arial" panose="020B0604020202020204" pitchFamily="34" charset="0"/>
              </a:rPr>
              <a:t>étiquetage non conforme pour les produits moutarde et mayonnaise de la marque PALADIN:  DF, DLC et lot illisible</a:t>
            </a:r>
          </a:p>
        </p:txBody>
      </p:sp>
      <p:sp>
        <p:nvSpPr>
          <p:cNvPr id="6" name="Ellipse 5"/>
          <p:cNvSpPr/>
          <p:nvPr/>
        </p:nvSpPr>
        <p:spPr>
          <a:xfrm>
            <a:off x="5221288" y="1249363"/>
            <a:ext cx="1512887" cy="503237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112000" y="1276350"/>
            <a:ext cx="1511300" cy="50323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9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47764" y="584684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539552" y="5589240"/>
            <a:ext cx="819653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Réception: </a:t>
            </a:r>
            <a:r>
              <a:rPr lang="fr-FR" altLang="fr-FR" b="1" dirty="0" smtClean="0">
                <a:solidFill>
                  <a:srgbClr val="0070C0"/>
                </a:solidFill>
              </a:rPr>
              <a:t>les températures indiquées pour le contrôle à la réception sont erronées ex: température positive pour un produit surgelé (calamar surgelé) et température négative pour de la charcuterie</a:t>
            </a:r>
          </a:p>
        </p:txBody>
      </p:sp>
      <p:sp>
        <p:nvSpPr>
          <p:cNvPr id="5" name="Ellipse 4"/>
          <p:cNvSpPr/>
          <p:nvPr/>
        </p:nvSpPr>
        <p:spPr>
          <a:xfrm>
            <a:off x="3635896" y="3573016"/>
            <a:ext cx="1296144" cy="64807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4875554" y="3501008"/>
            <a:ext cx="1296144" cy="79208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à coins arrondis 6"/>
          <p:cNvSpPr/>
          <p:nvPr/>
        </p:nvSpPr>
        <p:spPr>
          <a:xfrm>
            <a:off x="3635896" y="2204864"/>
            <a:ext cx="1296144" cy="432048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à coins arrondis 7"/>
          <p:cNvSpPr/>
          <p:nvPr/>
        </p:nvSpPr>
        <p:spPr>
          <a:xfrm>
            <a:off x="4887564" y="2132856"/>
            <a:ext cx="1296144" cy="50405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11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8760"/>
            <a:ext cx="4191930" cy="5589240"/>
          </a:xfrm>
        </p:spPr>
      </p:pic>
      <p:sp>
        <p:nvSpPr>
          <p:cNvPr id="4" name="ZoneTexte 3"/>
          <p:cNvSpPr txBox="1"/>
          <p:nvPr/>
        </p:nvSpPr>
        <p:spPr>
          <a:xfrm>
            <a:off x="4885905" y="3573016"/>
            <a:ext cx="319705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Poissons</a:t>
            </a:r>
            <a:r>
              <a:rPr lang="fr-FR" altLang="fr-FR" b="1" dirty="0" smtClean="0">
                <a:solidFill>
                  <a:srgbClr val="0070C0"/>
                </a:solidFill>
              </a:rPr>
              <a:t>: absence de pistolet pour la douchette</a:t>
            </a:r>
          </a:p>
        </p:txBody>
      </p:sp>
    </p:spTree>
    <p:extLst>
      <p:ext uri="{BB962C8B-B14F-4D97-AF65-F5344CB8AC3E}">
        <p14:creationId xmlns:p14="http://schemas.microsoft.com/office/powerpoint/2010/main" val="151911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176464" cy="5568619"/>
          </a:xfrm>
        </p:spPr>
      </p:pic>
      <p:sp>
        <p:nvSpPr>
          <p:cNvPr id="4" name="ZoneTexte 3"/>
          <p:cNvSpPr txBox="1"/>
          <p:nvPr/>
        </p:nvSpPr>
        <p:spPr>
          <a:xfrm>
            <a:off x="4788024" y="3452904"/>
            <a:ext cx="381642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Présence de produits raticides non protégés par un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appat</a:t>
            </a:r>
            <a:r>
              <a:rPr lang="fr-FR" altLang="fr-FR" b="1" dirty="0" smtClean="0">
                <a:solidFill>
                  <a:srgbClr val="0070C0"/>
                </a:solidFill>
              </a:rPr>
              <a:t> derrière le linéaire boulangerie</a:t>
            </a:r>
          </a:p>
        </p:txBody>
      </p:sp>
    </p:spTree>
    <p:extLst>
      <p:ext uri="{BB962C8B-B14F-4D97-AF65-F5344CB8AC3E}">
        <p14:creationId xmlns:p14="http://schemas.microsoft.com/office/powerpoint/2010/main" val="128018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043608" y="6093296"/>
            <a:ext cx="702894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err="1" smtClean="0">
                <a:solidFill>
                  <a:srgbClr val="0070C0"/>
                </a:solidFill>
              </a:rPr>
              <a:t>Boul</a:t>
            </a:r>
            <a:r>
              <a:rPr lang="fr-FR" altLang="fr-FR" b="1" u="sng" dirty="0" smtClean="0">
                <a:solidFill>
                  <a:srgbClr val="0070C0"/>
                </a:solidFill>
              </a:rPr>
              <a:t>/pat: </a:t>
            </a:r>
            <a:r>
              <a:rPr lang="fr-FR" altLang="fr-FR" b="1" dirty="0" smtClean="0">
                <a:solidFill>
                  <a:srgbClr val="0070C0"/>
                </a:solidFill>
              </a:rPr>
              <a:t>excès de givre au niveau évaporateur de la chambre froide négative</a:t>
            </a:r>
          </a:p>
        </p:txBody>
      </p:sp>
    </p:spTree>
    <p:extLst>
      <p:ext uri="{BB962C8B-B14F-4D97-AF65-F5344CB8AC3E}">
        <p14:creationId xmlns:p14="http://schemas.microsoft.com/office/powerpoint/2010/main" val="12639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191930" cy="5589240"/>
          </a:xfrm>
        </p:spPr>
      </p:pic>
      <p:sp>
        <p:nvSpPr>
          <p:cNvPr id="4" name="ZoneTexte 3"/>
          <p:cNvSpPr txBox="1"/>
          <p:nvPr/>
        </p:nvSpPr>
        <p:spPr>
          <a:xfrm>
            <a:off x="4819723" y="3717032"/>
            <a:ext cx="3716576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Épices olives: </a:t>
            </a:r>
            <a:r>
              <a:rPr lang="fr-FR" altLang="fr-FR" b="1" dirty="0" smtClean="0">
                <a:solidFill>
                  <a:srgbClr val="0070C0"/>
                </a:solidFill>
              </a:rPr>
              <a:t>étiquetage non conforme des boules d’harissa: celles-ci portent étiquettes pomme de terre</a:t>
            </a:r>
          </a:p>
        </p:txBody>
      </p:sp>
    </p:spTree>
    <p:extLst>
      <p:ext uri="{BB962C8B-B14F-4D97-AF65-F5344CB8AC3E}">
        <p14:creationId xmlns:p14="http://schemas.microsoft.com/office/powerpoint/2010/main" val="228335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4137924" cy="5517232"/>
          </a:xfrm>
        </p:spPr>
      </p:pic>
      <p:sp>
        <p:nvSpPr>
          <p:cNvPr id="4" name="ZoneTexte 3"/>
          <p:cNvSpPr txBox="1"/>
          <p:nvPr/>
        </p:nvSpPr>
        <p:spPr>
          <a:xfrm>
            <a:off x="4757332" y="3861048"/>
            <a:ext cx="3703099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Charcuteries et fromages: </a:t>
            </a:r>
            <a:r>
              <a:rPr lang="fr-FR" altLang="fr-FR" b="1" dirty="0" smtClean="0">
                <a:solidFill>
                  <a:srgbClr val="0070C0"/>
                </a:solidFill>
              </a:rPr>
              <a:t>le boudin entamé identifié par deux dates d’ouverture</a:t>
            </a:r>
          </a:p>
        </p:txBody>
      </p:sp>
      <p:sp>
        <p:nvSpPr>
          <p:cNvPr id="6" name="Ellipse 5"/>
          <p:cNvSpPr/>
          <p:nvPr/>
        </p:nvSpPr>
        <p:spPr>
          <a:xfrm>
            <a:off x="1546584" y="6134441"/>
            <a:ext cx="2160240" cy="648072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1835696" y="1317607"/>
            <a:ext cx="2160240" cy="648072"/>
          </a:xfrm>
          <a:prstGeom prst="ellipse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0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268760"/>
            <a:ext cx="6013449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971600" y="5778847"/>
            <a:ext cx="702894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Charcuteries et fromages: </a:t>
            </a:r>
            <a:r>
              <a:rPr lang="fr-FR" altLang="fr-FR" b="1" dirty="0" smtClean="0">
                <a:solidFill>
                  <a:srgbClr val="0070C0"/>
                </a:solidFill>
              </a:rPr>
              <a:t>éviter le port de foulard décoré par des décorations qui peuvent contaminer les aliments par des corps étrangers</a:t>
            </a:r>
          </a:p>
        </p:txBody>
      </p:sp>
    </p:spTree>
    <p:extLst>
      <p:ext uri="{BB962C8B-B14F-4D97-AF65-F5344CB8AC3E}">
        <p14:creationId xmlns:p14="http://schemas.microsoft.com/office/powerpoint/2010/main" val="182347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68760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1043608" y="6093296"/>
            <a:ext cx="702894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traiteur: </a:t>
            </a:r>
            <a:r>
              <a:rPr lang="fr-FR" altLang="fr-FR" b="1" dirty="0" smtClean="0">
                <a:solidFill>
                  <a:srgbClr val="0070C0"/>
                </a:solidFill>
              </a:rPr>
              <a:t>absence de filtres au niveau de la hotte</a:t>
            </a:r>
          </a:p>
        </p:txBody>
      </p:sp>
    </p:spTree>
    <p:extLst>
      <p:ext uri="{BB962C8B-B14F-4D97-AF65-F5344CB8AC3E}">
        <p14:creationId xmlns:p14="http://schemas.microsoft.com/office/powerpoint/2010/main" val="83130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12261</TotalTime>
  <Words>195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329</cp:revision>
  <cp:lastPrinted>2016-02-08T19:41:58Z</cp:lastPrinted>
  <dcterms:created xsi:type="dcterms:W3CDTF">2014-03-07T09:21:22Z</dcterms:created>
  <dcterms:modified xsi:type="dcterms:W3CDTF">2018-12-16T15:56:58Z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2478657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