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8" r:id="rId2"/>
    <p:sldId id="357" r:id="rId3"/>
    <p:sldId id="365" r:id="rId4"/>
    <p:sldId id="351" r:id="rId5"/>
    <p:sldId id="362" r:id="rId6"/>
    <p:sldId id="363" r:id="rId7"/>
    <p:sldId id="354" r:id="rId8"/>
    <p:sldId id="356" r:id="rId9"/>
    <p:sldId id="364" r:id="rId10"/>
    <p:sldId id="358" r:id="rId11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>
        <p:scale>
          <a:sx n="73" d="100"/>
          <a:sy n="73" d="100"/>
        </p:scale>
        <p:origin x="-12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30/11/2017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30/11/2017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251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Hammam</a:t>
            </a:r>
            <a:r>
              <a:rPr lang="fr-FR" altLang="fr-FR" kern="0" baseline="0" dirty="0" smtClean="0"/>
              <a:t> Sousse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Hammam Sousse</a:t>
            </a:r>
          </a:p>
        </p:txBody>
      </p:sp>
      <p:sp>
        <p:nvSpPr>
          <p:cNvPr id="5" name="Rectangle 4"/>
          <p:cNvSpPr/>
          <p:nvPr/>
        </p:nvSpPr>
        <p:spPr>
          <a:xfrm>
            <a:off x="621981" y="5769676"/>
            <a:ext cx="2590774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28 Novembre 2017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10397" y="5746593"/>
            <a:ext cx="2470548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Dr. </a:t>
            </a:r>
            <a:r>
              <a:rPr lang="fr-FR" sz="2000" b="1" dirty="0" err="1" smtClean="0">
                <a:solidFill>
                  <a:srgbClr val="000000"/>
                </a:solidFill>
              </a:rPr>
              <a:t>Hend</a:t>
            </a:r>
            <a:r>
              <a:rPr lang="fr-FR" sz="2000" b="1" dirty="0" smtClean="0">
                <a:solidFill>
                  <a:srgbClr val="000000"/>
                </a:solidFill>
              </a:rPr>
              <a:t> KAMOUN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4488160" cy="336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91880"/>
            <a:ext cx="4488160" cy="336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027712" y="1844824"/>
            <a:ext cx="3686191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600"/>
            </a:lvl1pPr>
          </a:lstStyle>
          <a:p>
            <a:r>
              <a:rPr lang="fr-FR" b="1" dirty="0">
                <a:solidFill>
                  <a:srgbClr val="0070C0"/>
                </a:solidFill>
              </a:rPr>
              <a:t>Dépôt de givre au niveau de l’évaporateur des deux chambres froides négatives</a:t>
            </a:r>
          </a:p>
        </p:txBody>
      </p:sp>
    </p:spTree>
    <p:extLst>
      <p:ext uri="{BB962C8B-B14F-4D97-AF65-F5344CB8AC3E}">
        <p14:creationId xmlns:p14="http://schemas.microsoft.com/office/powerpoint/2010/main" val="1540727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11560" y="3216580"/>
            <a:ext cx="4176210" cy="132343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Boucherie: </a:t>
            </a:r>
            <a:r>
              <a:rPr lang="fr-FR" sz="1600" b="1" dirty="0">
                <a:solidFill>
                  <a:srgbClr val="0070C0"/>
                </a:solidFill>
              </a:rPr>
              <a:t>le filet bovin sous vide  de SOMOVIR est livré réfrigéré alors qu’il porte un étiquetage non conforme : filet bovin congelé avec une durée de vie de 8 mois DF : 19/11/17 </a:t>
            </a:r>
            <a:r>
              <a:rPr lang="fr-FR" sz="1600" b="1" dirty="0" smtClean="0">
                <a:solidFill>
                  <a:srgbClr val="0070C0"/>
                </a:solidFill>
              </a:rPr>
              <a:t>DLC: </a:t>
            </a:r>
            <a:r>
              <a:rPr lang="fr-FR" sz="1600" b="1" dirty="0">
                <a:solidFill>
                  <a:srgbClr val="0070C0"/>
                </a:solidFill>
              </a:rPr>
              <a:t>17/07/18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04" y="1340768"/>
            <a:ext cx="399644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e 5"/>
          <p:cNvSpPr/>
          <p:nvPr/>
        </p:nvSpPr>
        <p:spPr>
          <a:xfrm>
            <a:off x="6635526" y="3310421"/>
            <a:ext cx="2184945" cy="38730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871330" y="2852936"/>
            <a:ext cx="3528392" cy="57606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634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86000" y="578768"/>
            <a:ext cx="4572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20323" y="5912768"/>
            <a:ext cx="799288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err="1" smtClean="0">
                <a:solidFill>
                  <a:srgbClr val="0070C0"/>
                </a:solidFill>
              </a:rPr>
              <a:t>Boul</a:t>
            </a:r>
            <a:r>
              <a:rPr lang="fr-FR" sz="1600" b="1" u="sng" dirty="0" smtClean="0">
                <a:solidFill>
                  <a:srgbClr val="0070C0"/>
                </a:solidFill>
              </a:rPr>
              <a:t> / pat: </a:t>
            </a:r>
            <a:r>
              <a:rPr lang="fr-FR" sz="1600" b="1" dirty="0">
                <a:solidFill>
                  <a:srgbClr val="0070C0"/>
                </a:solidFill>
              </a:rPr>
              <a:t>Les étiquettes de tartes et tartelettes aux fruits ne comportent pas la mention « décongelé à ne pas recongeler »</a:t>
            </a:r>
          </a:p>
        </p:txBody>
      </p:sp>
    </p:spTree>
    <p:extLst>
      <p:ext uri="{BB962C8B-B14F-4D97-AF65-F5344CB8AC3E}">
        <p14:creationId xmlns:p14="http://schemas.microsoft.com/office/powerpoint/2010/main" val="883640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510855"/>
            <a:ext cx="7921625" cy="4457002"/>
          </a:xfrm>
        </p:spPr>
      </p:pic>
      <p:sp>
        <p:nvSpPr>
          <p:cNvPr id="4" name="ZoneTexte 4"/>
          <p:cNvSpPr txBox="1"/>
          <p:nvPr/>
        </p:nvSpPr>
        <p:spPr>
          <a:xfrm>
            <a:off x="853804" y="6093296"/>
            <a:ext cx="7606628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Poissonnerie:</a:t>
            </a:r>
            <a:r>
              <a:rPr lang="fr-FR" sz="1600" b="1" dirty="0" smtClean="0">
                <a:solidFill>
                  <a:srgbClr val="0070C0"/>
                </a:solidFill>
              </a:rPr>
              <a:t>  Centrale de la machine à glaçon placé au dessus de la plonge traiteur et dégageant la chaleur vers le laboratoire du terminal de cuisson (utilisé aussi pour la préparation des produits traiteur).</a:t>
            </a:r>
          </a:p>
        </p:txBody>
      </p:sp>
    </p:spTree>
    <p:extLst>
      <p:ext uri="{BB962C8B-B14F-4D97-AF65-F5344CB8AC3E}">
        <p14:creationId xmlns:p14="http://schemas.microsoft.com/office/powerpoint/2010/main" val="1549775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6876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lipse 2"/>
          <p:cNvSpPr/>
          <p:nvPr/>
        </p:nvSpPr>
        <p:spPr>
          <a:xfrm>
            <a:off x="3491880" y="2636912"/>
            <a:ext cx="576064" cy="136815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20323" y="5816814"/>
            <a:ext cx="799288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FLEG: </a:t>
            </a:r>
            <a:r>
              <a:rPr lang="fr-FR" sz="1600" b="1" dirty="0">
                <a:solidFill>
                  <a:srgbClr val="0070C0"/>
                </a:solidFill>
              </a:rPr>
              <a:t>étiquetage des tomates séchées de sole </a:t>
            </a:r>
            <a:r>
              <a:rPr lang="fr-FR" sz="1600" b="1" dirty="0" err="1">
                <a:solidFill>
                  <a:srgbClr val="0070C0"/>
                </a:solidFill>
              </a:rPr>
              <a:t>mio</a:t>
            </a:r>
            <a:r>
              <a:rPr lang="fr-FR" sz="1600" b="1" dirty="0">
                <a:solidFill>
                  <a:srgbClr val="0070C0"/>
                </a:solidFill>
              </a:rPr>
              <a:t> non conforme : l’étiquette avec DLC 14/01/2030 et ne comporte pas la température de conservation </a:t>
            </a:r>
          </a:p>
        </p:txBody>
      </p:sp>
    </p:spTree>
    <p:extLst>
      <p:ext uri="{BB962C8B-B14F-4D97-AF65-F5344CB8AC3E}">
        <p14:creationId xmlns:p14="http://schemas.microsoft.com/office/powerpoint/2010/main" val="1109028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96752"/>
            <a:ext cx="4176210" cy="556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4"/>
          <p:cNvSpPr txBox="1"/>
          <p:nvPr/>
        </p:nvSpPr>
        <p:spPr>
          <a:xfrm>
            <a:off x="611560" y="2852936"/>
            <a:ext cx="3928847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Rayon Fromage charcuterie:</a:t>
            </a:r>
            <a:r>
              <a:rPr lang="fr-FR" sz="1600" b="1" dirty="0" smtClean="0">
                <a:solidFill>
                  <a:srgbClr val="0070C0"/>
                </a:solidFill>
              </a:rPr>
              <a:t>  pédale cassée de la poubelle</a:t>
            </a:r>
          </a:p>
        </p:txBody>
      </p:sp>
    </p:spTree>
    <p:extLst>
      <p:ext uri="{BB962C8B-B14F-4D97-AF65-F5344CB8AC3E}">
        <p14:creationId xmlns:p14="http://schemas.microsoft.com/office/powerpoint/2010/main" val="444384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611560" y="2852936"/>
            <a:ext cx="3928847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Rayon Fromage charcuterie:</a:t>
            </a:r>
            <a:r>
              <a:rPr lang="fr-FR" sz="1600" b="1" dirty="0" smtClean="0">
                <a:solidFill>
                  <a:srgbClr val="0070C0"/>
                </a:solidFill>
              </a:rPr>
              <a:t>  Poste lave encombré par la centrale de nettoyage.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407" y="1322986"/>
            <a:ext cx="3955775" cy="527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622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813801" y="6165304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Rayon Traiteur:</a:t>
            </a:r>
            <a:r>
              <a:rPr lang="fr-FR" sz="1600" b="1" dirty="0" smtClean="0">
                <a:solidFill>
                  <a:srgbClr val="0070C0"/>
                </a:solidFill>
              </a:rPr>
              <a:t>  Prévoir la mise en place des filtres de la hotte aspirante. 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186" y="1340768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265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40768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451484" y="6093296"/>
            <a:ext cx="6241032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600"/>
            </a:lvl1pPr>
          </a:lstStyle>
          <a:p>
            <a:r>
              <a:rPr lang="fr-FR" b="1" dirty="0" smtClean="0">
                <a:solidFill>
                  <a:srgbClr val="0070C0"/>
                </a:solidFill>
              </a:rPr>
              <a:t>PLS: Dépôt </a:t>
            </a:r>
            <a:r>
              <a:rPr lang="fr-FR" b="1" dirty="0">
                <a:solidFill>
                  <a:srgbClr val="0070C0"/>
                </a:solidFill>
              </a:rPr>
              <a:t>de givre au niveau </a:t>
            </a:r>
            <a:r>
              <a:rPr lang="fr-FR" b="1" dirty="0" smtClean="0">
                <a:solidFill>
                  <a:srgbClr val="0070C0"/>
                </a:solidFill>
              </a:rPr>
              <a:t>du meuble Crèmes glacées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7095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uches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11718</TotalTime>
  <Words>159</Words>
  <Application>Microsoft Office PowerPoint</Application>
  <PresentationFormat>Affichage à l'écran (4:3)</PresentationFormat>
  <Paragraphs>14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DELL</cp:lastModifiedBy>
  <cp:revision>281</cp:revision>
  <cp:lastPrinted>2017-08-22T18:28:16Z</cp:lastPrinted>
  <dcterms:created xsi:type="dcterms:W3CDTF">2014-03-07T09:21:22Z</dcterms:created>
  <dcterms:modified xsi:type="dcterms:W3CDTF">2017-11-30T09:35:46Z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685961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