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6"/>
  </p:notesMasterIdLst>
  <p:handoutMasterIdLst>
    <p:handoutMasterId r:id="rId17"/>
  </p:handoutMasterIdLst>
  <p:sldIdLst>
    <p:sldId id="268" r:id="rId2"/>
    <p:sldId id="346" r:id="rId3"/>
    <p:sldId id="314" r:id="rId4"/>
    <p:sldId id="347" r:id="rId5"/>
    <p:sldId id="348" r:id="rId6"/>
    <p:sldId id="349" r:id="rId7"/>
    <p:sldId id="350" r:id="rId8"/>
    <p:sldId id="351" r:id="rId9"/>
    <p:sldId id="355" r:id="rId10"/>
    <p:sldId id="354" r:id="rId11"/>
    <p:sldId id="353" r:id="rId12"/>
    <p:sldId id="356" r:id="rId13"/>
    <p:sldId id="357" r:id="rId14"/>
    <p:sldId id="352" r:id="rId15"/>
  </p:sldIdLst>
  <p:sldSz cx="9144000" cy="6858000" type="screen4x3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434" autoAdjust="0"/>
  </p:normalViewPr>
  <p:slideViewPr>
    <p:cSldViewPr>
      <p:cViewPr varScale="1">
        <p:scale>
          <a:sx n="88" d="100"/>
          <a:sy n="88" d="100"/>
        </p:scale>
        <p:origin x="1464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1" d="100"/>
          <a:sy n="51" d="100"/>
        </p:scale>
        <p:origin x="2928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DD75BE-A253-4075-9244-AB0F539C32DC}" type="datetimeFigureOut">
              <a:rPr lang="fr-FR" smtClean="0"/>
              <a:pPr/>
              <a:t>05/10/2017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A9904D-C2F3-42BC-8C5E-D7064A081D63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305510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7FCC72-1B1D-41CC-9624-805D9245AC99}" type="datetimeFigureOut">
              <a:rPr lang="fr-FR" smtClean="0"/>
              <a:pPr/>
              <a:t>05/10/2017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279525"/>
            <a:ext cx="460692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50E03-ECC6-40C0-B54E-8EAEE584575B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26858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6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20" y="333415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415"/>
            <a:ext cx="5789612" cy="56610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graphique ou organigramme hiérarchiq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graphique SmartArt 2"/>
          <p:cNvSpPr>
            <a:spLocks noGrp="1"/>
          </p:cNvSpPr>
          <p:nvPr>
            <p:ph type="dgm" idx="1"/>
          </p:nvPr>
        </p:nvSpPr>
        <p:spPr>
          <a:xfrm>
            <a:off x="611188" y="1484315"/>
            <a:ext cx="7921625" cy="4510087"/>
          </a:xfrm>
        </p:spPr>
        <p:txBody>
          <a:bodyPr/>
          <a:lstStyle/>
          <a:p>
            <a:pPr lvl="0"/>
            <a:r>
              <a:rPr lang="fr-FR" noProof="0" smtClean="0"/>
              <a:t>Cliquez sur l'icône pour ajouter un graphique SmartArt</a:t>
            </a:r>
            <a:endParaRPr lang="fr-FR" noProof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able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ableau 2"/>
          <p:cNvSpPr>
            <a:spLocks noGrp="1"/>
          </p:cNvSpPr>
          <p:nvPr>
            <p:ph type="tbl" idx="1"/>
          </p:nvPr>
        </p:nvSpPr>
        <p:spPr>
          <a:xfrm>
            <a:off x="611188" y="1484315"/>
            <a:ext cx="7921625" cy="4510087"/>
          </a:xfrm>
        </p:spPr>
        <p:txBody>
          <a:bodyPr/>
          <a:lstStyle/>
          <a:p>
            <a:pPr lvl="0"/>
            <a:r>
              <a:rPr lang="fr-FR" noProof="0" smtClean="0"/>
              <a:t>Cliquez sur l'icône pour ajouter un tableau</a:t>
            </a:r>
            <a:endParaRPr lang="fr-FR" noProof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4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5"/>
            <a:ext cx="3884612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20" y="1484315"/>
            <a:ext cx="3884613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11969" y="1416053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605139" y="11967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smtClean="0"/>
              <a:t>Cliquez sur l'icône pour ajouter une image</a:t>
            </a:r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2"/>
          <p:cNvSpPr>
            <a:spLocks noChangeArrowheads="1"/>
          </p:cNvSpPr>
          <p:nvPr/>
        </p:nvSpPr>
        <p:spPr bwMode="auto">
          <a:xfrm>
            <a:off x="0" y="0"/>
            <a:ext cx="611066" cy="6858000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92867" name="Rectangle 3"/>
          <p:cNvSpPr>
            <a:spLocks noChangeArrowheads="1"/>
          </p:cNvSpPr>
          <p:nvPr/>
        </p:nvSpPr>
        <p:spPr bwMode="auto">
          <a:xfrm>
            <a:off x="323850" y="1077913"/>
            <a:ext cx="8820150" cy="215900"/>
          </a:xfrm>
          <a:prstGeom prst="rect">
            <a:avLst/>
          </a:prstGeom>
          <a:solidFill>
            <a:srgbClr val="C0C0C0">
              <a:alpha val="57001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9287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00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</a:p>
        </p:txBody>
      </p:sp>
      <p:pic>
        <p:nvPicPr>
          <p:cNvPr id="2055" name="Picture 23" descr="LOGO_QLC"/>
          <p:cNvPicPr>
            <a:picLocks noChangeAspect="1" noChangeArrowheads="1"/>
          </p:cNvPicPr>
          <p:nvPr/>
        </p:nvPicPr>
        <p:blipFill>
          <a:blip r:embed="rId16"/>
          <a:srcRect/>
          <a:stretch>
            <a:fillRect/>
          </a:stretch>
        </p:blipFill>
        <p:spPr bwMode="auto">
          <a:xfrm>
            <a:off x="0" y="0"/>
            <a:ext cx="161925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0"/>
          <p:cNvPicPr>
            <a:picLocks noChangeAspect="1" noChangeArrowheads="1"/>
          </p:cNvPicPr>
          <p:nvPr/>
        </p:nvPicPr>
        <p:blipFill>
          <a:blip r:embed="rId17"/>
          <a:srcRect/>
          <a:stretch>
            <a:fillRect/>
          </a:stretch>
        </p:blipFill>
        <p:spPr bwMode="auto">
          <a:xfrm>
            <a:off x="0" y="0"/>
            <a:ext cx="2133600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Image 10" descr="http://www.servi.com.tn/static/upload/748daf0152b74bf124be98188d120343.png"/>
          <p:cNvPicPr>
            <a:picLocks noChangeAspect="1" noChangeArrowheads="1"/>
          </p:cNvPicPr>
          <p:nvPr userDrawn="1"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106" y="-27384"/>
            <a:ext cx="1691894" cy="10798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Rectangle 11"/>
          <p:cNvSpPr txBox="1">
            <a:spLocks noChangeArrowheads="1"/>
          </p:cNvSpPr>
          <p:nvPr userDrawn="1"/>
        </p:nvSpPr>
        <p:spPr bwMode="auto">
          <a:xfrm>
            <a:off x="1691680" y="209551"/>
            <a:ext cx="5760426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6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kern="0" dirty="0" smtClean="0"/>
              <a:t>Audit Magasin: CM Hammam</a:t>
            </a:r>
            <a:r>
              <a:rPr lang="fr-FR" altLang="fr-FR" kern="0" baseline="0" dirty="0" smtClean="0"/>
              <a:t> Sousse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6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1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>
            <p:custDataLst>
              <p:tags r:id="rId1"/>
            </p:custDataLst>
          </p:nvPr>
        </p:nvSpPr>
        <p:spPr>
          <a:xfrm>
            <a:off x="827584" y="2420888"/>
            <a:ext cx="7488832" cy="1944216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Audit Carrefour</a:t>
            </a:r>
          </a:p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Magasin: Hammam Sousse</a:t>
            </a:r>
          </a:p>
        </p:txBody>
      </p:sp>
      <p:sp>
        <p:nvSpPr>
          <p:cNvPr id="5" name="Rectangle 4"/>
          <p:cNvSpPr/>
          <p:nvPr/>
        </p:nvSpPr>
        <p:spPr>
          <a:xfrm>
            <a:off x="577097" y="5769676"/>
            <a:ext cx="2680541" cy="454292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b="1" dirty="0">
                <a:solidFill>
                  <a:srgbClr val="000000"/>
                </a:solidFill>
              </a:rPr>
              <a:t>Le </a:t>
            </a:r>
            <a:r>
              <a:rPr lang="fr-FR" b="1" dirty="0" smtClean="0">
                <a:solidFill>
                  <a:srgbClr val="000000"/>
                </a:solidFill>
              </a:rPr>
              <a:t>11 septembre 2017</a:t>
            </a:r>
            <a:endParaRPr lang="fr-FR" sz="2000" b="1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845662" y="5746593"/>
            <a:ext cx="2435283" cy="553998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Dr. Hatem  KARAA</a:t>
            </a:r>
          </a:p>
        </p:txBody>
      </p:sp>
    </p:spTree>
    <p:extLst>
      <p:ext uri="{BB962C8B-B14F-4D97-AF65-F5344CB8AC3E}">
        <p14:creationId xmlns:p14="http://schemas.microsoft.com/office/powerpoint/2010/main" val="1076140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Content Placeholder 2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188" y="1510855"/>
            <a:ext cx="7921625" cy="4457002"/>
          </a:xfrm>
        </p:spPr>
      </p:pic>
      <p:sp>
        <p:nvSpPr>
          <p:cNvPr id="4" name="ZoneTexte 4"/>
          <p:cNvSpPr txBox="1"/>
          <p:nvPr/>
        </p:nvSpPr>
        <p:spPr>
          <a:xfrm>
            <a:off x="768686" y="6165304"/>
            <a:ext cx="7606628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u="sng" dirty="0" smtClean="0">
                <a:solidFill>
                  <a:srgbClr val="0070C0"/>
                </a:solidFill>
              </a:rPr>
              <a:t>Rayon Fromage charcuterie:</a:t>
            </a:r>
            <a:r>
              <a:rPr lang="fr-FR" sz="1600" b="1" dirty="0" smtClean="0">
                <a:solidFill>
                  <a:srgbClr val="0070C0"/>
                </a:solidFill>
              </a:rPr>
              <a:t>  Poste lave encombré par la centrale de nettoyage. </a:t>
            </a:r>
          </a:p>
        </p:txBody>
      </p:sp>
    </p:spTree>
    <p:extLst>
      <p:ext uri="{BB962C8B-B14F-4D97-AF65-F5344CB8AC3E}">
        <p14:creationId xmlns:p14="http://schemas.microsoft.com/office/powerpoint/2010/main" val="384962227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Content Placeholder 2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2319751" y="-367423"/>
            <a:ext cx="4392488" cy="7808870"/>
          </a:xfrm>
        </p:spPr>
      </p:pic>
      <p:sp>
        <p:nvSpPr>
          <p:cNvPr id="4" name="ZoneTexte 4"/>
          <p:cNvSpPr txBox="1"/>
          <p:nvPr/>
        </p:nvSpPr>
        <p:spPr>
          <a:xfrm>
            <a:off x="813802" y="5877272"/>
            <a:ext cx="7606628" cy="830997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u="sng" dirty="0" smtClean="0">
                <a:solidFill>
                  <a:srgbClr val="0070C0"/>
                </a:solidFill>
              </a:rPr>
              <a:t>Rayon traiteur:</a:t>
            </a:r>
            <a:r>
              <a:rPr lang="fr-FR" sz="1600" b="1" dirty="0" smtClean="0">
                <a:solidFill>
                  <a:srgbClr val="0070C0"/>
                </a:solidFill>
              </a:rPr>
              <a:t>  Plus de rigueur et cohérence lors du remplissage du cadencier (heure de début de cuisson coïncide avec l’heure de début d’exposition).</a:t>
            </a:r>
          </a:p>
        </p:txBody>
      </p:sp>
    </p:spTree>
    <p:extLst>
      <p:ext uri="{BB962C8B-B14F-4D97-AF65-F5344CB8AC3E}">
        <p14:creationId xmlns:p14="http://schemas.microsoft.com/office/powerpoint/2010/main" val="134506325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Content Placeholder 2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6303" y="1420270"/>
            <a:ext cx="7921625" cy="4457002"/>
          </a:xfrm>
        </p:spPr>
      </p:pic>
      <p:sp>
        <p:nvSpPr>
          <p:cNvPr id="4" name="ZoneTexte 4"/>
          <p:cNvSpPr txBox="1"/>
          <p:nvPr/>
        </p:nvSpPr>
        <p:spPr>
          <a:xfrm>
            <a:off x="813801" y="6165304"/>
            <a:ext cx="7606628" cy="338554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u="sng" dirty="0" smtClean="0">
                <a:solidFill>
                  <a:srgbClr val="0070C0"/>
                </a:solidFill>
              </a:rPr>
              <a:t>Rayon Traiteur:</a:t>
            </a:r>
            <a:r>
              <a:rPr lang="fr-FR" sz="1600" b="1" dirty="0" smtClean="0">
                <a:solidFill>
                  <a:srgbClr val="0070C0"/>
                </a:solidFill>
              </a:rPr>
              <a:t>  Prévoir la mise en place des filtres de la hotte aspirante. </a:t>
            </a:r>
          </a:p>
        </p:txBody>
      </p:sp>
    </p:spTree>
    <p:extLst>
      <p:ext uri="{BB962C8B-B14F-4D97-AF65-F5344CB8AC3E}">
        <p14:creationId xmlns:p14="http://schemas.microsoft.com/office/powerpoint/2010/main" val="220426565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Content Placeholder 2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576" y="1412776"/>
            <a:ext cx="7456030" cy="4195041"/>
          </a:xfrm>
        </p:spPr>
      </p:pic>
      <p:sp>
        <p:nvSpPr>
          <p:cNvPr id="4" name="ZoneTexte 4"/>
          <p:cNvSpPr txBox="1"/>
          <p:nvPr/>
        </p:nvSpPr>
        <p:spPr>
          <a:xfrm>
            <a:off x="813802" y="5877272"/>
            <a:ext cx="7606628" cy="338554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u="sng" dirty="0" smtClean="0">
                <a:solidFill>
                  <a:srgbClr val="0070C0"/>
                </a:solidFill>
              </a:rPr>
              <a:t>Rayon Traiteur: </a:t>
            </a:r>
            <a:r>
              <a:rPr lang="fr-FR" sz="1600" b="1" dirty="0" smtClean="0">
                <a:solidFill>
                  <a:srgbClr val="0070C0"/>
                </a:solidFill>
              </a:rPr>
              <a:t>Vider et nettoyer le bac collecteur du DEIV.</a:t>
            </a:r>
          </a:p>
        </p:txBody>
      </p:sp>
    </p:spTree>
    <p:extLst>
      <p:ext uri="{BB962C8B-B14F-4D97-AF65-F5344CB8AC3E}">
        <p14:creationId xmlns:p14="http://schemas.microsoft.com/office/powerpoint/2010/main" val="227141732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Content Placeholder 2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188" y="1510855"/>
            <a:ext cx="7921625" cy="4457002"/>
          </a:xfrm>
        </p:spPr>
      </p:pic>
      <p:sp>
        <p:nvSpPr>
          <p:cNvPr id="4" name="ZoneTexte 4"/>
          <p:cNvSpPr txBox="1"/>
          <p:nvPr/>
        </p:nvSpPr>
        <p:spPr>
          <a:xfrm>
            <a:off x="853804" y="6093296"/>
            <a:ext cx="7606628" cy="338554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u="sng" dirty="0" smtClean="0">
                <a:solidFill>
                  <a:srgbClr val="0070C0"/>
                </a:solidFill>
              </a:rPr>
              <a:t>Traiteur:</a:t>
            </a:r>
            <a:r>
              <a:rPr lang="fr-FR" sz="1600" b="1" dirty="0" smtClean="0">
                <a:solidFill>
                  <a:srgbClr val="0070C0"/>
                </a:solidFill>
              </a:rPr>
              <a:t>  assurer la protection des sacs des denrées surgelées entamées.</a:t>
            </a:r>
          </a:p>
        </p:txBody>
      </p:sp>
    </p:spTree>
    <p:extLst>
      <p:ext uri="{BB962C8B-B14F-4D97-AF65-F5344CB8AC3E}">
        <p14:creationId xmlns:p14="http://schemas.microsoft.com/office/powerpoint/2010/main" val="32943765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683568" y="5733256"/>
            <a:ext cx="7704856" cy="646331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altLang="fr-FR" b="1" u="sng" dirty="0" smtClean="0">
                <a:solidFill>
                  <a:srgbClr val="0070C0"/>
                </a:solidFill>
              </a:rPr>
              <a:t>Réception:</a:t>
            </a:r>
            <a:r>
              <a:rPr lang="fr-FR" altLang="fr-FR" b="1" dirty="0" smtClean="0">
                <a:solidFill>
                  <a:srgbClr val="0070C0"/>
                </a:solidFill>
              </a:rPr>
              <a:t>  Prévoir un local pour l’entreposage des caisses vides et des balles de cartons pressés .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7772" y="1340768"/>
            <a:ext cx="7524328" cy="4233468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853804" y="6093296"/>
            <a:ext cx="7606628" cy="338554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u="sng" dirty="0" smtClean="0">
                <a:solidFill>
                  <a:srgbClr val="0070C0"/>
                </a:solidFill>
              </a:rPr>
              <a:t>Olives épices:</a:t>
            </a:r>
            <a:r>
              <a:rPr lang="fr-FR" sz="1600" b="1" dirty="0" smtClean="0">
                <a:solidFill>
                  <a:srgbClr val="0070C0"/>
                </a:solidFill>
              </a:rPr>
              <a:t>  Revoir l’aspect des olives présentées à la vente.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9325" y="1628800"/>
            <a:ext cx="7259642" cy="40845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53189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Content Placeholder 2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188" y="1510855"/>
            <a:ext cx="7921625" cy="4457002"/>
          </a:xfrm>
        </p:spPr>
      </p:pic>
      <p:sp>
        <p:nvSpPr>
          <p:cNvPr id="4" name="ZoneTexte 4"/>
          <p:cNvSpPr txBox="1"/>
          <p:nvPr/>
        </p:nvSpPr>
        <p:spPr>
          <a:xfrm>
            <a:off x="853804" y="6093296"/>
            <a:ext cx="7606628" cy="338554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u="sng" dirty="0" smtClean="0">
                <a:solidFill>
                  <a:srgbClr val="0070C0"/>
                </a:solidFill>
              </a:rPr>
              <a:t>Rayon PGC:</a:t>
            </a:r>
            <a:r>
              <a:rPr lang="fr-FR" sz="1600" b="1" dirty="0" smtClean="0">
                <a:solidFill>
                  <a:srgbClr val="0070C0"/>
                </a:solidFill>
              </a:rPr>
              <a:t>  Renforcer les opérations de nettoyage du linéaire.</a:t>
            </a:r>
          </a:p>
        </p:txBody>
      </p:sp>
    </p:spTree>
    <p:extLst>
      <p:ext uri="{BB962C8B-B14F-4D97-AF65-F5344CB8AC3E}">
        <p14:creationId xmlns:p14="http://schemas.microsoft.com/office/powerpoint/2010/main" val="16808989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Content Placeholder 2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188" y="1510855"/>
            <a:ext cx="7921625" cy="4457002"/>
          </a:xfrm>
        </p:spPr>
      </p:pic>
      <p:sp>
        <p:nvSpPr>
          <p:cNvPr id="4" name="ZoneTexte 4"/>
          <p:cNvSpPr txBox="1"/>
          <p:nvPr/>
        </p:nvSpPr>
        <p:spPr>
          <a:xfrm>
            <a:off x="853804" y="6093296"/>
            <a:ext cx="7606628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u="sng" dirty="0" smtClean="0">
                <a:solidFill>
                  <a:srgbClr val="0070C0"/>
                </a:solidFill>
              </a:rPr>
              <a:t>Rayon FLEG:</a:t>
            </a:r>
            <a:r>
              <a:rPr lang="fr-FR" sz="1600" b="1" dirty="0" smtClean="0">
                <a:solidFill>
                  <a:srgbClr val="0070C0"/>
                </a:solidFill>
              </a:rPr>
              <a:t>  Renforcer les opérations de nettoyage caisses des fruits et des légumes présentés à la vente.</a:t>
            </a:r>
          </a:p>
        </p:txBody>
      </p:sp>
    </p:spTree>
    <p:extLst>
      <p:ext uri="{BB962C8B-B14F-4D97-AF65-F5344CB8AC3E}">
        <p14:creationId xmlns:p14="http://schemas.microsoft.com/office/powerpoint/2010/main" val="38215012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Content Placeholder 2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188" y="1510855"/>
            <a:ext cx="7921625" cy="4457002"/>
          </a:xfrm>
        </p:spPr>
      </p:pic>
      <p:sp>
        <p:nvSpPr>
          <p:cNvPr id="4" name="ZoneTexte 4"/>
          <p:cNvSpPr txBox="1"/>
          <p:nvPr/>
        </p:nvSpPr>
        <p:spPr>
          <a:xfrm>
            <a:off x="853804" y="6093296"/>
            <a:ext cx="7606628" cy="338554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u="sng" dirty="0" smtClean="0">
                <a:solidFill>
                  <a:srgbClr val="0070C0"/>
                </a:solidFill>
              </a:rPr>
              <a:t>Rayon FLEG:</a:t>
            </a:r>
            <a:r>
              <a:rPr lang="fr-FR" sz="1600" b="1" dirty="0" smtClean="0">
                <a:solidFill>
                  <a:srgbClr val="0070C0"/>
                </a:solidFill>
              </a:rPr>
              <a:t>  Eviter l’utilisation des caisses endommagées.</a:t>
            </a:r>
          </a:p>
        </p:txBody>
      </p:sp>
    </p:spTree>
    <p:extLst>
      <p:ext uri="{BB962C8B-B14F-4D97-AF65-F5344CB8AC3E}">
        <p14:creationId xmlns:p14="http://schemas.microsoft.com/office/powerpoint/2010/main" val="4652082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Content Placeholder 2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188" y="1510855"/>
            <a:ext cx="7921625" cy="4457002"/>
          </a:xfrm>
        </p:spPr>
      </p:pic>
      <p:sp>
        <p:nvSpPr>
          <p:cNvPr id="4" name="ZoneTexte 4"/>
          <p:cNvSpPr txBox="1"/>
          <p:nvPr/>
        </p:nvSpPr>
        <p:spPr>
          <a:xfrm>
            <a:off x="853804" y="6093296"/>
            <a:ext cx="7606628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u="sng" dirty="0" smtClean="0">
                <a:solidFill>
                  <a:srgbClr val="0070C0"/>
                </a:solidFill>
              </a:rPr>
              <a:t>Terminal de cuisson:</a:t>
            </a:r>
            <a:r>
              <a:rPr lang="fr-FR" sz="1600" b="1" dirty="0" smtClean="0">
                <a:solidFill>
                  <a:srgbClr val="0070C0"/>
                </a:solidFill>
              </a:rPr>
              <a:t>  Prévoir un meilleur endroit pour le rangement du matériel et du consommable de la société sous traitante.</a:t>
            </a:r>
          </a:p>
        </p:txBody>
      </p:sp>
    </p:spTree>
    <p:extLst>
      <p:ext uri="{BB962C8B-B14F-4D97-AF65-F5344CB8AC3E}">
        <p14:creationId xmlns:p14="http://schemas.microsoft.com/office/powerpoint/2010/main" val="8334610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Content Placeholder 2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188" y="1510855"/>
            <a:ext cx="7921625" cy="4457002"/>
          </a:xfrm>
        </p:spPr>
      </p:pic>
      <p:sp>
        <p:nvSpPr>
          <p:cNvPr id="4" name="ZoneTexte 4"/>
          <p:cNvSpPr txBox="1"/>
          <p:nvPr/>
        </p:nvSpPr>
        <p:spPr>
          <a:xfrm>
            <a:off x="853804" y="6093296"/>
            <a:ext cx="7606628" cy="830997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u="sng" dirty="0" smtClean="0">
                <a:solidFill>
                  <a:srgbClr val="0070C0"/>
                </a:solidFill>
              </a:rPr>
              <a:t>Poissonnerie:</a:t>
            </a:r>
            <a:r>
              <a:rPr lang="fr-FR" sz="1600" b="1" dirty="0" smtClean="0">
                <a:solidFill>
                  <a:srgbClr val="0070C0"/>
                </a:solidFill>
              </a:rPr>
              <a:t>  Centrale de la machine à glaçon placé au dessus de la plonge traiteur et dégageant la chaleur vers le laboratoire du terminal de cuisson.</a:t>
            </a:r>
          </a:p>
        </p:txBody>
      </p:sp>
    </p:spTree>
    <p:extLst>
      <p:ext uri="{BB962C8B-B14F-4D97-AF65-F5344CB8AC3E}">
        <p14:creationId xmlns:p14="http://schemas.microsoft.com/office/powerpoint/2010/main" val="154977506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Content Placeholder 2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188" y="1510855"/>
            <a:ext cx="7921625" cy="4457002"/>
          </a:xfrm>
        </p:spPr>
      </p:pic>
      <p:sp>
        <p:nvSpPr>
          <p:cNvPr id="4" name="ZoneTexte 4"/>
          <p:cNvSpPr txBox="1"/>
          <p:nvPr/>
        </p:nvSpPr>
        <p:spPr>
          <a:xfrm>
            <a:off x="768686" y="6165304"/>
            <a:ext cx="7606628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u="sng" dirty="0" smtClean="0">
                <a:solidFill>
                  <a:srgbClr val="0070C0"/>
                </a:solidFill>
              </a:rPr>
              <a:t>Rayon Poissonnerie:</a:t>
            </a:r>
            <a:r>
              <a:rPr lang="fr-FR" sz="1600" b="1" dirty="0" smtClean="0">
                <a:solidFill>
                  <a:srgbClr val="0070C0"/>
                </a:solidFill>
              </a:rPr>
              <a:t>  Prévoir la remise en place de la porte et éviter toute communication entre la poissonnerie et la rayon fromage. </a:t>
            </a:r>
          </a:p>
        </p:txBody>
      </p:sp>
    </p:spTree>
    <p:extLst>
      <p:ext uri="{BB962C8B-B14F-4D97-AF65-F5344CB8AC3E}">
        <p14:creationId xmlns:p14="http://schemas.microsoft.com/office/powerpoint/2010/main" val="2917417168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theme1.xml><?xml version="1.0" encoding="utf-8"?>
<a:theme xmlns:a="http://schemas.openxmlformats.org/drawingml/2006/main" name="Thème1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11620</TotalTime>
  <Words>232</Words>
  <Application>Microsoft Office PowerPoint</Application>
  <PresentationFormat>Affichage à l'écran (4:3)</PresentationFormat>
  <Paragraphs>17</Paragraphs>
  <Slides>14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14</vt:i4>
      </vt:variant>
    </vt:vector>
  </HeadingPairs>
  <TitlesOfParts>
    <vt:vector size="20" baseType="lpstr">
      <vt:lpstr>Arial</vt:lpstr>
      <vt:lpstr>Calibri</vt:lpstr>
      <vt:lpstr>Century Gothic</vt:lpstr>
      <vt:lpstr>Tempus Sans ITC</vt:lpstr>
      <vt:lpstr>Wingdings</vt:lpstr>
      <vt:lpstr>Thème1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Quali-Consult</dc:creator>
  <cp:keywords>Carrefour</cp:keywords>
  <cp:lastModifiedBy>Admin</cp:lastModifiedBy>
  <cp:revision>275</cp:revision>
  <cp:lastPrinted>2017-08-22T18:28:16Z</cp:lastPrinted>
  <dcterms:created xsi:type="dcterms:W3CDTF">2014-03-07T09:21:22Z</dcterms:created>
  <dcterms:modified xsi:type="dcterms:W3CDTF">2017-10-05T15:41:32Z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name="NXPowerLiteLastOptimized" pid="2">
    <vt:lpwstr>693872</vt:lpwstr>
  </property>
  <property fmtid="{D5CDD505-2E9C-101B-9397-08002B2CF9AE}" name="NXPowerLiteSettings" pid="3">
    <vt:lpwstr>F7000400038000</vt:lpwstr>
  </property>
  <property fmtid="{D5CDD505-2E9C-101B-9397-08002B2CF9AE}" name="NXPowerLiteVersion" pid="4">
    <vt:lpwstr>D6.1.0</vt:lpwstr>
  </property>
</Properties>
</file>