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270" r:id="rId3"/>
    <p:sldId id="271" r:id="rId4"/>
    <p:sldId id="275" r:id="rId5"/>
    <p:sldId id="276" r:id="rId6"/>
    <p:sldId id="277" r:id="rId7"/>
    <p:sldId id="278" r:id="rId8"/>
    <p:sldId id="279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74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ZARZIS</a:t>
            </a:r>
          </a:p>
        </p:txBody>
      </p:sp>
      <p:sp>
        <p:nvSpPr>
          <p:cNvPr id="5" name="Rectangle 4"/>
          <p:cNvSpPr/>
          <p:nvPr/>
        </p:nvSpPr>
        <p:spPr>
          <a:xfrm>
            <a:off x="751618" y="5486008"/>
            <a:ext cx="2667717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septembre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479338"/>
            <a:ext cx="36004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6089476"/>
            <a:ext cx="7128792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condensation sur les couvercles des meubles surgelés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484784"/>
            <a:ext cx="4032448" cy="40324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1871" y="1484784"/>
            <a:ext cx="3686175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5877272"/>
            <a:ext cx="7128792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Utilisation d’un seau non apte au contact avec les aliments pour la manipulation de la glace.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Entreposage du seau à même le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412776"/>
            <a:ext cx="6768752" cy="407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3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6089476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 &amp; poissonnerie: Oxydation des revêtements externes des chambres froides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3672408" cy="4248472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412776"/>
            <a:ext cx="3851895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6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6089476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entreposage des tubercules dans une zone près de l’accès de la boucherie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59" y="1412776"/>
            <a:ext cx="727280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6089476"/>
            <a:ext cx="7128792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Manque d’étanchéité de la porte de réception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91" y="1340768"/>
            <a:ext cx="715517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19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6089476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Entreposage des produits non alimentaires avec des produits alimentaires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476" y="1556792"/>
            <a:ext cx="7128791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8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5949280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restes de pâtes sur les boites de sauce en bouteilles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475" y="1585912"/>
            <a:ext cx="7128792" cy="414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79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17477</TotalTime>
  <Words>107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363</cp:revision>
  <cp:lastPrinted>2016-02-08T19:41:58Z</cp:lastPrinted>
  <dcterms:created xsi:type="dcterms:W3CDTF">2014-03-07T09:21:22Z</dcterms:created>
  <dcterms:modified xsi:type="dcterms:W3CDTF">2019-10-04T20:51:15Z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260539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