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278" r:id="rId3"/>
    <p:sldId id="279" r:id="rId4"/>
    <p:sldId id="280" r:id="rId5"/>
    <p:sldId id="282" r:id="rId6"/>
    <p:sldId id="283" r:id="rId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19/12/2019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19/12/2019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Zarzis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ZARZIS</a:t>
            </a:r>
          </a:p>
        </p:txBody>
      </p:sp>
      <p:sp>
        <p:nvSpPr>
          <p:cNvPr id="5" name="Rectangle 4"/>
          <p:cNvSpPr/>
          <p:nvPr/>
        </p:nvSpPr>
        <p:spPr>
          <a:xfrm>
            <a:off x="786085" y="5486008"/>
            <a:ext cx="2598788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13 Décembre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016" y="5479338"/>
            <a:ext cx="3600400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6237312"/>
            <a:ext cx="7128792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Fromages: la trancheuse manquait de propreté.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6093296"/>
            <a:ext cx="712879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Charcuterie/fromage: utilisation d’un pot de ricotta pour le stockage et trempage des torchons.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5" y="1412776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6237312"/>
            <a:ext cx="7128792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exposition des morceaux de potiron à température ambiante.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5" y="1268760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7677" y="6093296"/>
            <a:ext cx="7344816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Poissonnerie: utilisation de lingettes dont la date était dépassée depuis avril 2019.</a:t>
            </a:r>
            <a:endParaRPr b="1" dirty="0" lang="fr-FR" smtClean="0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77" y="1412776"/>
            <a:ext cx="3165816" cy="42210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" r="52"/>
          <a:stretch/>
        </p:blipFill>
        <p:spPr>
          <a:xfrm>
            <a:off x="4409012" y="1916832"/>
            <a:ext cx="390740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5501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5589240"/>
            <a:ext cx="828092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Terminal de cuisson: manque de la désignation de la liste des ingrédients pour les paquets de (sablé vanille et biscuit mini).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La date limite de consommation n’était pas inscrite sur l’étiquette, seul le DLC du fournisseur est disponible à l’envers du paquet.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744416" cy="28083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7545" y="892292"/>
            <a:ext cx="3122904" cy="416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17639</TotalTime>
  <Words>107</Words>
  <Application>Microsoft Office PowerPoint</Application>
  <PresentationFormat>Affichage à l'écran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368</cp:revision>
  <cp:lastPrinted>2016-02-08T19:41:58Z</cp:lastPrinted>
  <dcterms:created xsi:type="dcterms:W3CDTF">2014-03-07T09:21:22Z</dcterms:created>
  <dcterms:modified xsi:type="dcterms:W3CDTF">2019-12-19T12:00:34Z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1103696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