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8" r:id="rId2"/>
    <p:sldId id="270" r:id="rId3"/>
    <p:sldId id="271" r:id="rId4"/>
    <p:sldId id="272" r:id="rId5"/>
    <p:sldId id="273" r:id="rId6"/>
    <p:sldId id="293" r:id="rId7"/>
    <p:sldId id="294" r:id="rId8"/>
    <p:sldId id="295" r:id="rId9"/>
    <p:sldId id="296" r:id="rId10"/>
    <p:sldId id="298" r:id="rId11"/>
    <p:sldId id="299" r:id="rId12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4434" autoAdjust="0"/>
  </p:normalViewPr>
  <p:slideViewPr>
    <p:cSldViewPr>
      <p:cViewPr varScale="1">
        <p:scale>
          <a:sx n="69" d="100"/>
          <a:sy n="69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12/05/2019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12/05/2019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</a:t>
            </a:r>
            <a:r>
              <a:rPr lang="fr-FR" altLang="fr-FR" kern="0" dirty="0" err="1" smtClean="0"/>
              <a:t>Zarzis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ZARZIS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9159" y="5486008"/>
            <a:ext cx="1872629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24 avril </a:t>
            </a:r>
            <a:r>
              <a:rPr lang="fr-FR" b="1" dirty="0" smtClean="0">
                <a:solidFill>
                  <a:srgbClr val="000000"/>
                </a:solidFill>
              </a:rPr>
              <a:t>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4117" y="5479338"/>
            <a:ext cx="2880320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Hatem KARAA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5877272"/>
            <a:ext cx="7776864" cy="7834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Rayon PLS: des produits de la pêche congelés présentant des signes de décongélation </a:t>
            </a:r>
            <a:r>
              <a:rPr lang="fr-FR" sz="1600" b="1" dirty="0" err="1" smtClean="0">
                <a:solidFill>
                  <a:srgbClr val="0070C0"/>
                </a:solidFill>
              </a:rPr>
              <a:t>recongélation</a:t>
            </a:r>
            <a:r>
              <a:rPr lang="fr-FR" sz="1600" b="1" dirty="0" smtClean="0">
                <a:solidFill>
                  <a:srgbClr val="0070C0"/>
                </a:solidFill>
              </a:rPr>
              <a:t>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99" y="1339908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11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9592" y="6021288"/>
            <a:ext cx="756084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Rayon PLS: rayon encombré ne permettant une bonne circulation d’air frais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18941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98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7475" y="6089476"/>
            <a:ext cx="7128792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</a:t>
            </a:r>
            <a:r>
              <a:rPr lang="fr-FR" sz="1600" b="1" dirty="0" smtClean="0">
                <a:solidFill>
                  <a:srgbClr val="0070C0"/>
                </a:solidFill>
              </a:rPr>
              <a:t>: Pièces de gros et de demi gros de carcasses bovines collées au mur en chambre froide 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05272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12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607" y="6174015"/>
            <a:ext cx="7128792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</a:t>
            </a:r>
            <a:r>
              <a:rPr lang="fr-FR" sz="1600" b="1" dirty="0" smtClean="0">
                <a:solidFill>
                  <a:srgbClr val="0070C0"/>
                </a:solidFill>
              </a:rPr>
              <a:t>: Traces de rouille au sol de la boucherie.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70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5994722"/>
            <a:ext cx="7776864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Boucherie</a:t>
            </a:r>
            <a:r>
              <a:rPr lang="fr-FR" sz="1600" b="1" dirty="0" smtClean="0">
                <a:solidFill>
                  <a:srgbClr val="0070C0"/>
                </a:solidFill>
              </a:rPr>
              <a:t>: Renforcer les opérations de nettoyage de la scie à os.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4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608" y="6166018"/>
            <a:ext cx="7128792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</a:t>
            </a:r>
            <a:r>
              <a:rPr lang="fr-FR" sz="1600" b="1" dirty="0" smtClean="0">
                <a:solidFill>
                  <a:srgbClr val="0070C0"/>
                </a:solidFill>
              </a:rPr>
              <a:t>: Revoir l’étanchéité du meuble froid. 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6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5044" y="5877272"/>
            <a:ext cx="7776864" cy="414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Boucherie: </a:t>
            </a:r>
            <a:r>
              <a:rPr lang="fr-FR" sz="1600" b="1" dirty="0" smtClean="0">
                <a:solidFill>
                  <a:srgbClr val="0070C0"/>
                </a:solidFill>
              </a:rPr>
              <a:t>sabots du personnel en état d’usure assez avancée.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707904" y="3212976"/>
            <a:ext cx="576064" cy="27434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3635896" y="3677952"/>
            <a:ext cx="576064" cy="27434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968" y="1201316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7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5994722"/>
            <a:ext cx="7776864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Rédaction des plans d’action suite aux audits</a:t>
            </a:r>
            <a:r>
              <a:rPr lang="fr-FR" sz="1600" b="1" dirty="0" smtClean="0">
                <a:solidFill>
                  <a:srgbClr val="0070C0"/>
                </a:solidFill>
              </a:rPr>
              <a:t>: Il faut définir les actions à faire (actions à entreprendre).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008" y="1291921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64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5994722"/>
            <a:ext cx="7776864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Traiteur: Protéger les sacs des produits panés entreposés en chambre froide négative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8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5877272"/>
            <a:ext cx="7776864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Rayon olives / épices: Renforcer les opérations de nettoyage de l’étagère en chambre froide.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05272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50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17460</TotalTime>
  <Words>151</Words>
  <Application>Microsoft Office PowerPoint</Application>
  <PresentationFormat>Affichage à l'écran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Utilisateur Windows</cp:lastModifiedBy>
  <cp:revision>357</cp:revision>
  <cp:lastPrinted>2016-02-08T19:41:58Z</cp:lastPrinted>
  <dcterms:created xsi:type="dcterms:W3CDTF">2014-03-07T09:21:22Z</dcterms:created>
  <dcterms:modified xsi:type="dcterms:W3CDTF">2019-05-12T09:24:27Z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1044406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