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ZARZIS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2247" y="5486008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5031012"/>
            <a:ext cx="2880320" cy="14178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HENI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340768"/>
            <a:ext cx="2409732" cy="32129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4" y="1340768"/>
            <a:ext cx="2409732" cy="321297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340768"/>
            <a:ext cx="2409732" cy="321297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43608" y="5013176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chocolat en poudre « BANANIA » dont la liste d’ingrédient présente un composant effacé.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17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093296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le nombre de pièces mises en décongélation n’était pas enregistré pour plusieurs gâteaux ( X2 amandine, 20X20 café, etc…).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77246" y="1772816"/>
            <a:ext cx="7389507" cy="37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8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165304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(-) 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 / traiteur: manque de rangement, stockage des caisses a même le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7504" y="1422228"/>
            <a:ext cx="5003411" cy="32309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>
          <a:xfrm>
            <a:off x="5292080" y="1404156"/>
            <a:ext cx="3168352" cy="384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4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5877272"/>
            <a:ext cx="7632848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(+) boucherie: stockage simultané des produits frais (yaourts) et des viandes ( poulet, dinde), aucune séparation n’a été effectuée, la contamination croisée est accrue.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970" y="1700808"/>
            <a:ext cx="537659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7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309320"/>
            <a:ext cx="7632848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 produit (</a:t>
            </a:r>
            <a:r>
              <a:rPr lang="fr-FR" sz="1600" b="1" dirty="0" err="1" smtClean="0">
                <a:solidFill>
                  <a:srgbClr val="0070C0"/>
                </a:solidFill>
              </a:rPr>
              <a:t>Hrouss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>
                <a:solidFill>
                  <a:srgbClr val="0070C0"/>
                </a:solidFill>
              </a:rPr>
              <a:t>Épices</a:t>
            </a:r>
            <a:r>
              <a:rPr lang="fr-FR" sz="1600" dirty="0"/>
              <a:t> </a:t>
            </a:r>
            <a:r>
              <a:rPr lang="fr-FR" sz="1600" b="1" dirty="0" smtClean="0">
                <a:solidFill>
                  <a:srgbClr val="0070C0"/>
                </a:solidFill>
              </a:rPr>
              <a:t>et saveurs) contenait un ingrédient effacé.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" b="14"/>
          <a:stretch/>
        </p:blipFill>
        <p:spPr>
          <a:xfrm>
            <a:off x="2915815" y="1484784"/>
            <a:ext cx="5258479" cy="39964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"/>
          <a:stretch/>
        </p:blipFill>
        <p:spPr>
          <a:xfrm>
            <a:off x="251520" y="1484784"/>
            <a:ext cx="2387859" cy="399644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4499992" y="3068960"/>
            <a:ext cx="50405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508104" y="4068688"/>
            <a:ext cx="504056" cy="296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580112" y="3653408"/>
            <a:ext cx="504056" cy="3516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6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021288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assurer l’enregistrement de toutes les données (nom du fournisseur, N° de lot, DF/DLC) sur les fiches de traçabilité.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55575" y="1484784"/>
            <a:ext cx="7507719" cy="381642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843808" y="2780928"/>
            <a:ext cx="4248472" cy="432048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96208" y="3212976"/>
            <a:ext cx="4248472" cy="432048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148608" y="3717032"/>
            <a:ext cx="4248472" cy="432048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301008" y="4221088"/>
            <a:ext cx="4248472" cy="432048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203848" y="4725144"/>
            <a:ext cx="4248472" cy="432048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52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093296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l’horaire de décontamination des fruits et des légumes n’était pas inscrit sur la fiche d’instruction.  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" b="17"/>
          <a:stretch/>
        </p:blipFill>
        <p:spPr>
          <a:xfrm>
            <a:off x="1550794" y="1556792"/>
            <a:ext cx="6042411" cy="408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70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309320"/>
            <a:ext cx="7632848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le distributeur du savon liquide était endommagé.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93" y="1484784"/>
            <a:ext cx="3309832" cy="441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3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6309320"/>
            <a:ext cx="7632848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(+) </a:t>
            </a:r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le stockage des cartons au froid est interdit.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14" y="1700808"/>
            <a:ext cx="5634372" cy="422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55576" y="5910371"/>
            <a:ext cx="7632848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Boulangerie/ traiteur: le laboratoire était partagé </a:t>
            </a:r>
            <a:r>
              <a:rPr lang="fr-FR" sz="1600" b="1" dirty="0" smtClean="0">
                <a:solidFill>
                  <a:srgbClr val="0070C0"/>
                </a:solidFill>
              </a:rPr>
              <a:t>entre les </a:t>
            </a:r>
            <a:r>
              <a:rPr lang="fr-FR" sz="1600" b="1" dirty="0" smtClean="0">
                <a:solidFill>
                  <a:srgbClr val="0070C0"/>
                </a:solidFill>
              </a:rPr>
              <a:t>deux rayons, stockage des produits et du matériel de nettoyage dans un coin du </a:t>
            </a:r>
            <a:r>
              <a:rPr lang="fr-FR" sz="1600" b="1" dirty="0" smtClean="0">
                <a:solidFill>
                  <a:srgbClr val="0070C0"/>
                </a:solidFill>
              </a:rPr>
              <a:t>laboratoire et utilisation d’un récipient destiné au produits alimentaires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987" y="1772816"/>
            <a:ext cx="5088565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9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589240"/>
            <a:ext cx="712879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>
                <a:solidFill>
                  <a:srgbClr val="0070C0"/>
                </a:solidFill>
              </a:rPr>
              <a:t>FLEG: Les tomates cerises </a:t>
            </a:r>
            <a:r>
              <a:rPr lang="fr-FR" sz="1600" b="1" dirty="0" smtClean="0">
                <a:solidFill>
                  <a:srgbClr val="0070C0"/>
                </a:solidFill>
              </a:rPr>
              <a:t>emballées </a:t>
            </a:r>
            <a:r>
              <a:rPr lang="fr-FR" sz="1600" b="1" dirty="0">
                <a:solidFill>
                  <a:srgbClr val="0070C0"/>
                </a:solidFill>
              </a:rPr>
              <a:t>n’étaient pas identifiés.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2679762" cy="35730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40768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1" y="1628800"/>
            <a:ext cx="4788024" cy="35910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5910371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produits n’étaient pas identifiés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Stockage des caisses de volailles à même le sol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2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268760"/>
            <a:ext cx="6013449" cy="4510087"/>
          </a:xfrm>
        </p:spPr>
      </p:pic>
      <p:sp>
        <p:nvSpPr>
          <p:cNvPr id="4" name="Rectangle 3"/>
          <p:cNvSpPr/>
          <p:nvPr/>
        </p:nvSpPr>
        <p:spPr>
          <a:xfrm>
            <a:off x="755576" y="5910371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vitre du meuble était brisée. Une seule ne peut pas protéger les produits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6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196752"/>
            <a:ext cx="6013449" cy="4510087"/>
          </a:xfrm>
        </p:spPr>
      </p:pic>
      <p:sp>
        <p:nvSpPr>
          <p:cNvPr id="4" name="Rectangle 3"/>
          <p:cNvSpPr/>
          <p:nvPr/>
        </p:nvSpPr>
        <p:spPr>
          <a:xfrm>
            <a:off x="755576" y="5910371"/>
            <a:ext cx="7632848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hotte n’était pas propre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02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120" y="1491388"/>
            <a:ext cx="3438773" cy="257908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40768"/>
            <a:ext cx="3054086" cy="22905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356992"/>
            <a:ext cx="3035829" cy="22768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5576" y="5910371"/>
            <a:ext cx="7632848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Trous au murs et sol irrégulier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0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589240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Présence de certains bouteilles d’huile d’olive </a:t>
            </a:r>
            <a:r>
              <a:rPr lang="fr-FR" sz="1600" b="1" dirty="0" smtClean="0">
                <a:solidFill>
                  <a:srgbClr val="0070C0"/>
                </a:solidFill>
              </a:rPr>
              <a:t>dont </a:t>
            </a:r>
            <a:r>
              <a:rPr lang="fr-FR" sz="1600" b="1" dirty="0" smtClean="0">
                <a:solidFill>
                  <a:srgbClr val="0070C0"/>
                </a:solidFill>
              </a:rPr>
              <a:t>les DF, DLC,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n’étaient pas lisibles.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626" y="1367662"/>
            <a:ext cx="2787774" cy="371703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12776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589240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Les récipients de harissa et de pâte d’ail n’étaient pas protégés.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950" y="1340768"/>
            <a:ext cx="5532107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589240"/>
            <a:ext cx="7128792" cy="41408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Présence d’un seau d’olives siciliennes dépourvu d’étiquetage.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56" y="1340768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589240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givre au niveau des évaporateurs dans les CF(+) olives/épices et dans la CF(-) PLS.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16832"/>
            <a:ext cx="6480720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05264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Stockage des dates dans leurs cartons au niveau de la CF(+) olives/épices.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99" y="1432120"/>
            <a:ext cx="311181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14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4941168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Renforcer le glaçage au niveau de l’étale et sur les produits stockés dans la CF.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719" y="1340768"/>
            <a:ext cx="2139702" cy="28529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59" y="1381060"/>
            <a:ext cx="3227851" cy="24208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81060"/>
            <a:ext cx="3227851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44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013176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meuble froid positif n’était pas fonctionnel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12776"/>
            <a:ext cx="3707904" cy="27809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17021</TotalTime>
  <Words>376</Words>
  <Application>Microsoft Office PowerPoint</Application>
  <PresentationFormat>Affichage à l'écran (4:3)</PresentationFormat>
  <Paragraphs>29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336</cp:revision>
  <cp:lastPrinted>2016-02-08T19:41:58Z</cp:lastPrinted>
  <dcterms:created xsi:type="dcterms:W3CDTF">2014-03-07T09:21:22Z</dcterms:created>
  <dcterms:modified xsi:type="dcterms:W3CDTF">2018-07-23T15:56:41Z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1044406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