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269" r:id="rId3"/>
    <p:sldId id="270" r:id="rId4"/>
    <p:sldId id="292" r:id="rId5"/>
    <p:sldId id="271" r:id="rId6"/>
    <p:sldId id="272" r:id="rId7"/>
    <p:sldId id="273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11/12/2018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11/12/2018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Zarzis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ZARZIS</a:t>
            </a:r>
          </a:p>
        </p:txBody>
      </p:sp>
      <p:sp>
        <p:nvSpPr>
          <p:cNvPr id="5" name="Rectangle 4"/>
          <p:cNvSpPr/>
          <p:nvPr/>
        </p:nvSpPr>
        <p:spPr>
          <a:xfrm>
            <a:off x="806915" y="5486008"/>
            <a:ext cx="255711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29 novembre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20072" y="5469984"/>
            <a:ext cx="2880320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3608" y="5890941"/>
            <a:ext cx="7560840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Terminal de cuisson: Carton à même le sol en chambre froide produits surgelés.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admin\Desktop\photos_Zarzis\IMG_20181129_1437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012" y="1377782"/>
            <a:ext cx="5989984" cy="4488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llipse 1"/>
          <p:cNvSpPr/>
          <p:nvPr/>
        </p:nvSpPr>
        <p:spPr>
          <a:xfrm>
            <a:off x="3059832" y="3789040"/>
            <a:ext cx="2160240" cy="1512168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527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7475" y="5877272"/>
            <a:ext cx="7128792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Givre au plafond et système d’éclairage </a:t>
            </a:r>
            <a:r>
              <a:rPr lang="fr-FR" sz="1600" b="1" dirty="0">
                <a:solidFill>
                  <a:srgbClr val="0070C0"/>
                </a:solidFill>
              </a:rPr>
              <a:t>sans </a:t>
            </a:r>
            <a:r>
              <a:rPr lang="fr-FR" sz="1600" b="1" dirty="0" smtClean="0">
                <a:solidFill>
                  <a:srgbClr val="0070C0"/>
                </a:solidFill>
              </a:rPr>
              <a:t>protection au niveau de </a:t>
            </a:r>
            <a:r>
              <a:rPr lang="fr-FR" sz="1600" b="1" dirty="0">
                <a:solidFill>
                  <a:srgbClr val="0070C0"/>
                </a:solidFill>
              </a:rPr>
              <a:t>la chambre froide </a:t>
            </a:r>
            <a:r>
              <a:rPr lang="fr-FR" sz="1600" b="1" dirty="0" smtClean="0">
                <a:solidFill>
                  <a:srgbClr val="0070C0"/>
                </a:solidFill>
              </a:rPr>
              <a:t> négative.</a:t>
            </a:r>
          </a:p>
        </p:txBody>
      </p:sp>
      <p:pic>
        <p:nvPicPr>
          <p:cNvPr id="2050" name="Picture 2" descr="C:\Users\admin\Desktop\photos_Zarzis\IMG_20181129_14373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558" y="1484784"/>
            <a:ext cx="6844626" cy="4101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512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esktop\photos_Zarzis\IMG_20181129_14393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364947"/>
            <a:ext cx="6336703" cy="4748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47475" y="6169659"/>
            <a:ext cx="7128792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Renforcer les opérations de dépoussiérage au dessus du four.</a:t>
            </a:r>
          </a:p>
        </p:txBody>
      </p:sp>
    </p:spTree>
    <p:extLst>
      <p:ext uri="{BB962C8B-B14F-4D97-AF65-F5344CB8AC3E}">
        <p14:creationId xmlns:p14="http://schemas.microsoft.com/office/powerpoint/2010/main" val="3816167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3607" y="6174015"/>
            <a:ext cx="7128792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Eviter l’usage des caddys clients dans les laboratoires de préparation des denrées alimentaires.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074" name="Picture 2" descr="C:\Users\admin\Desktop\photos_Zarzis\IMG_20181129_1440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8292" y="1183909"/>
            <a:ext cx="6299423" cy="4720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370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5994722"/>
            <a:ext cx="7776864" cy="46166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Traiteur: Protection partielle des denrées alimentaires présentées à la vente.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098" name="Picture 2" descr="C:\Users\admin\Desktop\photos_Zarzis\IMG_20181129_15094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268760"/>
            <a:ext cx="6066036" cy="454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4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3608" y="6166018"/>
            <a:ext cx="7128792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FLEG: </a:t>
            </a:r>
            <a:r>
              <a:rPr lang="fr-FR" sz="1600" b="1" dirty="0" smtClean="0">
                <a:solidFill>
                  <a:srgbClr val="0070C0"/>
                </a:solidFill>
              </a:rPr>
              <a:t>Usage de récipient en plastique non </a:t>
            </a:r>
            <a:r>
              <a:rPr lang="fr-FR" sz="1600" b="1" smtClean="0">
                <a:solidFill>
                  <a:srgbClr val="0070C0"/>
                </a:solidFill>
              </a:rPr>
              <a:t>alimentaire (trempe </a:t>
            </a:r>
            <a:r>
              <a:rPr lang="fr-FR" sz="1600" b="1" dirty="0" smtClean="0">
                <a:solidFill>
                  <a:srgbClr val="0070C0"/>
                </a:solidFill>
              </a:rPr>
              <a:t>des féculents).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6146" name="Picture 2" descr="C:\Users\admin\Desktop\photos_Zarzis\IMG_20181129_1540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1579247"/>
            <a:ext cx="6984776" cy="4294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463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17042</TotalTime>
  <Words>101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339</cp:revision>
  <cp:lastPrinted>2016-02-08T19:41:58Z</cp:lastPrinted>
  <dcterms:created xsi:type="dcterms:W3CDTF">2014-03-07T09:21:22Z</dcterms:created>
  <dcterms:modified xsi:type="dcterms:W3CDTF">2018-12-11T08:11:15Z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1044406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