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68" r:id="rId2"/>
    <p:sldId id="397" r:id="rId3"/>
    <p:sldId id="398" r:id="rId4"/>
    <p:sldId id="399" r:id="rId5"/>
    <p:sldId id="400" r:id="rId6"/>
    <p:sldId id="401" r:id="rId7"/>
    <p:sldId id="402" r:id="rId8"/>
    <p:sldId id="403" r:id="rId9"/>
    <p:sldId id="395" r:id="rId10"/>
    <p:sldId id="404" r:id="rId11"/>
    <p:sldId id="405" r:id="rId12"/>
    <p:sldId id="406" r:id="rId13"/>
    <p:sldId id="407" r:id="rId14"/>
    <p:sldId id="408" r:id="rId15"/>
    <p:sldId id="409" r:id="rId16"/>
    <p:sldId id="410" r:id="rId17"/>
    <p:sldId id="411" r:id="rId18"/>
    <p:sldId id="412" r:id="rId19"/>
    <p:sldId id="396" r:id="rId20"/>
    <p:sldId id="413" r:id="rId2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07" d="100"/>
          <a:sy n="107" d="100"/>
        </p:scale>
        <p:origin x="112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27/11/2019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Tozeur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Tozeur</a:t>
            </a:r>
          </a:p>
        </p:txBody>
      </p:sp>
      <p:sp>
        <p:nvSpPr>
          <p:cNvPr id="5" name="Rectangle 4"/>
          <p:cNvSpPr/>
          <p:nvPr/>
        </p:nvSpPr>
        <p:spPr>
          <a:xfrm>
            <a:off x="862762" y="5769676"/>
            <a:ext cx="255711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25 novembre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10947" y="5769676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dmin\Desktop\TOZEUR\IMG_20191125_11364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786500" y="750004"/>
            <a:ext cx="3976631" cy="530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683568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Charcuterie: donnée erronée sur la fiche de traçabilité fromage LS</a:t>
            </a:r>
          </a:p>
        </p:txBody>
      </p:sp>
      <p:sp>
        <p:nvSpPr>
          <p:cNvPr id="3" name="Ellipse 2"/>
          <p:cNvSpPr/>
          <p:nvPr/>
        </p:nvSpPr>
        <p:spPr>
          <a:xfrm>
            <a:off x="2555776" y="2852936"/>
            <a:ext cx="172819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504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admin\Desktop\TOZEUR\IMG_20191125_11384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768686" y="623731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Charcuterie: Date d’ouverture non mentionnée sur la fiche de traçabilité. </a:t>
            </a:r>
          </a:p>
        </p:txBody>
      </p:sp>
      <p:sp>
        <p:nvSpPr>
          <p:cNvPr id="3" name="Ellipse 2"/>
          <p:cNvSpPr/>
          <p:nvPr/>
        </p:nvSpPr>
        <p:spPr>
          <a:xfrm>
            <a:off x="1979712" y="3356992"/>
            <a:ext cx="1512168" cy="8640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3707904" y="3356992"/>
            <a:ext cx="1440160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9022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 descr="C:\Users\admin\Desktop\TOZEUR\IMG_20191125_12073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711643" y="824862"/>
            <a:ext cx="3959534" cy="527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4"/>
          <p:cNvSpPr txBox="1"/>
          <p:nvPr/>
        </p:nvSpPr>
        <p:spPr>
          <a:xfrm>
            <a:off x="827584" y="5996058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Boucherie: trace de rouille au sol de la chambre froide. </a:t>
            </a:r>
          </a:p>
        </p:txBody>
      </p:sp>
    </p:spTree>
    <p:extLst>
      <p:ext uri="{BB962C8B-B14F-4D97-AF65-F5344CB8AC3E}">
        <p14:creationId xmlns:p14="http://schemas.microsoft.com/office/powerpoint/2010/main" val="3721636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admin\Desktop\TOZEUR\IMG_20191125_12074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768686" y="6237312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Boucherie: décollement du revêtement du sol autours de la rigole d’évacuation des eaux usées en chambre froide.</a:t>
            </a:r>
          </a:p>
        </p:txBody>
      </p:sp>
    </p:spTree>
    <p:extLst>
      <p:ext uri="{BB962C8B-B14F-4D97-AF65-F5344CB8AC3E}">
        <p14:creationId xmlns:p14="http://schemas.microsoft.com/office/powerpoint/2010/main" val="397407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admin\Desktop\TOZEUR\IMG_20191125_12093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768686" y="623731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Boucherie: Billot usé.</a:t>
            </a:r>
          </a:p>
        </p:txBody>
      </p:sp>
    </p:spTree>
    <p:extLst>
      <p:ext uri="{BB962C8B-B14F-4D97-AF65-F5344CB8AC3E}">
        <p14:creationId xmlns:p14="http://schemas.microsoft.com/office/powerpoint/2010/main" val="1897188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admin\Desktop\TOZEUR\IMG_20191125_12115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255743" y="632690"/>
            <a:ext cx="4680519" cy="6240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762503" y="630932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Boucherie: viande de dinde baigne dans son exsudat.</a:t>
            </a:r>
          </a:p>
        </p:txBody>
      </p:sp>
    </p:spTree>
    <p:extLst>
      <p:ext uri="{BB962C8B-B14F-4D97-AF65-F5344CB8AC3E}">
        <p14:creationId xmlns:p14="http://schemas.microsoft.com/office/powerpoint/2010/main" val="2709000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admin\Desktop\TOZEUR\IMG_20191125_12354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556792"/>
            <a:ext cx="3382565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768686" y="3259723"/>
            <a:ext cx="380331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Poissonnerie: Rigole d’évacuation des eaux usées sale.</a:t>
            </a:r>
          </a:p>
        </p:txBody>
      </p:sp>
    </p:spTree>
    <p:extLst>
      <p:ext uri="{BB962C8B-B14F-4D97-AF65-F5344CB8AC3E}">
        <p14:creationId xmlns:p14="http://schemas.microsoft.com/office/powerpoint/2010/main" val="1780991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admin\Desktop\TOZEUR\IMG_20191125_12552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768686" y="616530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Olives/épices: présentoirs endommagés.</a:t>
            </a:r>
          </a:p>
        </p:txBody>
      </p:sp>
    </p:spTree>
    <p:extLst>
      <p:ext uri="{BB962C8B-B14F-4D97-AF65-F5344CB8AC3E}">
        <p14:creationId xmlns:p14="http://schemas.microsoft.com/office/powerpoint/2010/main" val="14410066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C:\Users\admin\Desktop\TOZEUR\IMG_20191125_13322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675639" y="788858"/>
            <a:ext cx="4175558" cy="556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oneTexte 4"/>
          <p:cNvSpPr txBox="1"/>
          <p:nvPr/>
        </p:nvSpPr>
        <p:spPr>
          <a:xfrm>
            <a:off x="899592" y="5749836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Rayon PLS: pas de relevés mensuels des températures à  la </a:t>
            </a:r>
            <a:r>
              <a:rPr lang="fr-FR" sz="1600" b="1" dirty="0" err="1" smtClean="0">
                <a:solidFill>
                  <a:srgbClr val="0070C0"/>
                </a:solidFill>
              </a:rPr>
              <a:t>thermosonde</a:t>
            </a:r>
            <a:r>
              <a:rPr lang="fr-FR" sz="1600" b="1" dirty="0" smtClean="0">
                <a:solidFill>
                  <a:srgbClr val="0070C0"/>
                </a:solidFill>
              </a:rPr>
              <a:t> des chambres froides et meubles LS pour les mois d’octobre et septembre 2019.</a:t>
            </a:r>
          </a:p>
        </p:txBody>
      </p:sp>
    </p:spTree>
    <p:extLst>
      <p:ext uri="{BB962C8B-B14F-4D97-AF65-F5344CB8AC3E}">
        <p14:creationId xmlns:p14="http://schemas.microsoft.com/office/powerpoint/2010/main" val="2466500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\Desktop\TOZEUR\IMG_20191125_09264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899592" y="6093296"/>
            <a:ext cx="727280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froide négative: mettre de l’ordre dans le stock des glaçons.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465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TOZEUR\IMG_20191125_09310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899592" y="6093296"/>
            <a:ext cx="72728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renforcer les opérations de nettoyage de la table utilisée au terminal de cuisson.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8514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 descr="C:\Users\admin\Desktop\TOZEUR\IMG_20191125_13381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4"/>
          <p:cNvSpPr txBox="1"/>
          <p:nvPr/>
        </p:nvSpPr>
        <p:spPr>
          <a:xfrm>
            <a:off x="784207" y="623731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Elimination des produits périmés sans dénaturation au préalable.</a:t>
            </a:r>
          </a:p>
        </p:txBody>
      </p:sp>
    </p:spTree>
    <p:extLst>
      <p:ext uri="{BB962C8B-B14F-4D97-AF65-F5344CB8AC3E}">
        <p14:creationId xmlns:p14="http://schemas.microsoft.com/office/powerpoint/2010/main" val="1940477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TOZEUR\IMG_20191125_10133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/>
          <p:cNvSpPr/>
          <p:nvPr/>
        </p:nvSpPr>
        <p:spPr>
          <a:xfrm>
            <a:off x="3563888" y="4293096"/>
            <a:ext cx="1728192" cy="57606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erreur dans la transcription du numéro du lot de l’amandine x2 </a:t>
            </a:r>
          </a:p>
        </p:txBody>
      </p:sp>
    </p:spTree>
    <p:extLst>
      <p:ext uri="{BB962C8B-B14F-4D97-AF65-F5344CB8AC3E}">
        <p14:creationId xmlns:p14="http://schemas.microsoft.com/office/powerpoint/2010/main" val="911897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TOZEUR\IMG_20191125_1015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433865" y="1758823"/>
            <a:ext cx="5648696" cy="4236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768686" y="3259723"/>
            <a:ext cx="3083234" cy="132343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Terminal de cuisson: les actions correctives ne sont pas engagées suite aux non conformités pondérales des pains et autres viennoiseries.</a:t>
            </a:r>
          </a:p>
        </p:txBody>
      </p:sp>
      <p:sp>
        <p:nvSpPr>
          <p:cNvPr id="3" name="Ellipse 2"/>
          <p:cNvSpPr/>
          <p:nvPr/>
        </p:nvSpPr>
        <p:spPr>
          <a:xfrm>
            <a:off x="4355976" y="4797152"/>
            <a:ext cx="3888432" cy="18002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163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TOZEUR\IMG_20191125_10405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899592" y="6381328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Traiteur: renforcer les opérations de nettoyage du filtre de la hotte.</a:t>
            </a:r>
          </a:p>
        </p:txBody>
      </p:sp>
    </p:spTree>
    <p:extLst>
      <p:ext uri="{BB962C8B-B14F-4D97-AF65-F5344CB8AC3E}">
        <p14:creationId xmlns:p14="http://schemas.microsoft.com/office/powerpoint/2010/main" val="1483351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TOZEUR\IMG_20191125_1041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768686" y="623731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Traiteur: renforcer les opérations de nettoyage de la friteuse.</a:t>
            </a:r>
          </a:p>
        </p:txBody>
      </p:sp>
    </p:spTree>
    <p:extLst>
      <p:ext uri="{BB962C8B-B14F-4D97-AF65-F5344CB8AC3E}">
        <p14:creationId xmlns:p14="http://schemas.microsoft.com/office/powerpoint/2010/main" val="2691269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admin\Desktop\TOZEUR\IMG_20191125_10451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4"/>
          <p:cNvSpPr txBox="1"/>
          <p:nvPr/>
        </p:nvSpPr>
        <p:spPr>
          <a:xfrm>
            <a:off x="736816" y="6237312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Traiteur: accumulation de cadavres d’insectes au dessus de l’étagère en chambre froide.</a:t>
            </a:r>
          </a:p>
        </p:txBody>
      </p:sp>
    </p:spTree>
    <p:extLst>
      <p:ext uri="{BB962C8B-B14F-4D97-AF65-F5344CB8AC3E}">
        <p14:creationId xmlns:p14="http://schemas.microsoft.com/office/powerpoint/2010/main" val="2670703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TOZEUR\IMG_20191125_11104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790390" y="623731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Traiteur: donnée erronée sur le cadencier soufflet et pâté. </a:t>
            </a:r>
          </a:p>
        </p:txBody>
      </p:sp>
      <p:sp>
        <p:nvSpPr>
          <p:cNvPr id="3" name="Ellipse 2"/>
          <p:cNvSpPr/>
          <p:nvPr/>
        </p:nvSpPr>
        <p:spPr>
          <a:xfrm>
            <a:off x="4788024" y="3068960"/>
            <a:ext cx="23762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396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TOZEUR\IMG_20191125_09241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84784"/>
            <a:ext cx="3382565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23528" y="3573016"/>
            <a:ext cx="468052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mettre de l’ordre en chambre froide négative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1126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11801</TotalTime>
  <Words>256</Words>
  <Application>Microsoft Office PowerPoint</Application>
  <PresentationFormat>Affichage à l'écran (4:3)</PresentationFormat>
  <Paragraphs>23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307</cp:revision>
  <cp:lastPrinted>2016-02-08T19:41:58Z</cp:lastPrinted>
  <dcterms:created xsi:type="dcterms:W3CDTF">2014-03-07T09:21:22Z</dcterms:created>
  <dcterms:modified xsi:type="dcterms:W3CDTF">2019-11-27T11:25:28Z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1216433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